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75" r:id="rId2"/>
    <p:sldId id="271" r:id="rId3"/>
    <p:sldId id="267" r:id="rId4"/>
    <p:sldId id="257" r:id="rId5"/>
    <p:sldId id="259" r:id="rId6"/>
    <p:sldId id="258" r:id="rId7"/>
    <p:sldId id="261" r:id="rId8"/>
    <p:sldId id="260" r:id="rId9"/>
    <p:sldId id="263" r:id="rId10"/>
    <p:sldId id="264" r:id="rId11"/>
    <p:sldId id="272" r:id="rId12"/>
    <p:sldId id="266" r:id="rId13"/>
    <p:sldId id="273" r:id="rId14"/>
    <p:sldId id="269" r:id="rId15"/>
    <p:sldId id="270" r:id="rId16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boe, Madeline" initials="JM" lastIdx="1" clrIdx="0">
    <p:extLst>
      <p:ext uri="{19B8F6BF-5375-455C-9EA6-DF929625EA0E}">
        <p15:presenceInfo xmlns:p15="http://schemas.microsoft.com/office/powerpoint/2012/main" userId="S-1-5-21-979595049-1479370838-2087665911-30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24C9-7F09-4BCB-9672-0C3C227154C2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8A-64D4-47C8-B5A2-22B98D4BB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8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7348A-64D4-47C8-B5A2-22B98D4BB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7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7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2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9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0883"/>
            <a:ext cx="6000750" cy="901581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/>
          <a:lstStyle/>
          <a:p>
            <a:pPr algn="r"/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3303" y="2076771"/>
            <a:ext cx="4154697" cy="40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/>
          <a:lstStyle/>
          <a:p>
            <a:pPr algn="l"/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9" y="3166590"/>
            <a:ext cx="5498439" cy="549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07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TABLE OF CONTENTS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numCol="2" rtlCol="0">
            <a:normAutofit/>
          </a:bodyPr>
          <a:lstStyle/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✤ Narrative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☙ Character Name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☙ Narrative Overview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     ⚊ Narrative Notes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Plot Outline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Physical Information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Physical Description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Personality &amp; Preferences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Personality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     ⚊ Personality Spectrum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Preferences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     ⚊ Favorites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✤ Relationships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Family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Love Interest(s)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Friends/Sidekicks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Enemies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Mentors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Other Connections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Background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Circumstances of Birth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Childhood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Adolescence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Young Adulthood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Adulthood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Abilities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Economic Information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✤ Belongings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Clothing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Other Belongings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73480" y="76200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37360" y="929640"/>
            <a:ext cx="46158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20240" y="1097280"/>
            <a:ext cx="44329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66900" y="126492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78280" y="143256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98320" y="1600200"/>
            <a:ext cx="45548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20240" y="1760220"/>
            <a:ext cx="44329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118360" y="1935480"/>
            <a:ext cx="42348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78280" y="210312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179320" y="2270760"/>
            <a:ext cx="4173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478280" y="2438400"/>
            <a:ext cx="487489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478280" y="260604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417320" y="2773680"/>
            <a:ext cx="49358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173480" y="293370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1668780" y="3108960"/>
            <a:ext cx="468439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798320" y="3268980"/>
            <a:ext cx="4554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1280160" y="3436620"/>
            <a:ext cx="50730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3604260"/>
            <a:ext cx="50730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866900" y="3764280"/>
            <a:ext cx="4486275" cy="1524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348740" y="3939540"/>
            <a:ext cx="4935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118360" y="4107180"/>
            <a:ext cx="41662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417320" y="4274820"/>
            <a:ext cx="48672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539240" y="4442460"/>
            <a:ext cx="47453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98320" y="461772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417320" y="4785360"/>
            <a:ext cx="4867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1280160" y="5288280"/>
            <a:ext cx="50044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280160" y="5455920"/>
            <a:ext cx="50044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1798320" y="562356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097280" y="4945380"/>
            <a:ext cx="51873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920240" y="5120640"/>
            <a:ext cx="43643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31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99" y="237621"/>
            <a:ext cx="6391275" cy="49608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>
            <a:normAutofit/>
          </a:bodyPr>
          <a:lstStyle/>
          <a:p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33708"/>
            <a:ext cx="1869885" cy="23201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>
            <a:normAutofit lnSpcReduction="10000"/>
          </a:bodyPr>
          <a:lstStyle/>
          <a:p>
            <a:endParaRPr lang="en-US" sz="11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0885" y="733706"/>
            <a:ext cx="102571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Other Names: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6601" y="733708"/>
            <a:ext cx="32765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109487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NARRATIVE OVERVIEW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462651"/>
            <a:ext cx="1628775" cy="3661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One Sentence Summary: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09775" y="1462650"/>
            <a:ext cx="4543425" cy="366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1" y="1909479"/>
            <a:ext cx="800100" cy="7098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Summary: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181101" y="1909477"/>
            <a:ext cx="5372099" cy="7098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381000" y="2700053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Motivation(s):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409700" y="2700052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81000" y="2940051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Goal(s):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409700" y="2940050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81000" y="3170523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Conflict(s):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1409700" y="3170522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9" y="3410520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Epiphany: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1409699" y="3410519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380998" y="3650519"/>
            <a:ext cx="1028699" cy="239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Archetype: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1409698" y="3650517"/>
            <a:ext cx="5143500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485773" y="4014692"/>
            <a:ext cx="596267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NOTES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4335367"/>
            <a:ext cx="6172200" cy="43609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12-Point Star 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PLOT OUTLINE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12-Point Star 4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9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Gender: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75" y="583962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PHYSICAL INFORMATION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8" y="914164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Frame Build: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323975" y="914162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Species: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323975" y="1243791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80998" y="1571100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Ethnicity: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323975" y="1571098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380998" y="1900729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Nationality: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1323975" y="1900727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80998" y="2235367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Ancestry: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1323975" y="2235365"/>
            <a:ext cx="311467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2705098" y="583962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Height: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3648076" y="583960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2705098" y="914162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Weight: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3648076" y="914160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2705098" y="1243791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Blood Type: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3648076" y="1243789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2705098" y="1571098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Age: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648076" y="1571096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Rectangle 44" descr="Insert picture here"/>
          <p:cNvSpPr/>
          <p:nvPr/>
        </p:nvSpPr>
        <p:spPr>
          <a:xfrm>
            <a:off x="4514850" y="544796"/>
            <a:ext cx="2038348" cy="2252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98" y="2564992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Complexion: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1323975" y="2564990"/>
            <a:ext cx="311467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9" y="2888432"/>
            <a:ext cx="131445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Vocal Range/Style: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1695451" y="2888430"/>
            <a:ext cx="485774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9" y="3425047"/>
            <a:ext cx="54292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Hair: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923925" y="3425045"/>
            <a:ext cx="104775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923925" y="324952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1971676" y="3249637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Length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2905126" y="3248024"/>
            <a:ext cx="3648071" cy="177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Style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8" y="3961660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Facial Hair: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219201" y="3961658"/>
            <a:ext cx="100012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1323975" y="3794621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2209799" y="3794621"/>
            <a:ext cx="1876426" cy="1670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Style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4200521" y="3961656"/>
            <a:ext cx="57150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Eyes: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4772026" y="3961656"/>
            <a:ext cx="8381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4772025" y="3786625"/>
            <a:ext cx="781050" cy="1742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5610225" y="378662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Style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80999" y="4292344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Face Size: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1219201" y="4292342"/>
            <a:ext cx="12953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2628900" y="4292344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Foot Size: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467102" y="4292342"/>
            <a:ext cx="61912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4200521" y="4292342"/>
            <a:ext cx="97155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Handedness: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5172075" y="4292342"/>
            <a:ext cx="138112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80999" y="4623026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Tattoos: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1131804" y="4623024"/>
            <a:ext cx="2335298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579729" y="4623024"/>
            <a:ext cx="52554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Scars: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4105271" y="4623024"/>
            <a:ext cx="2447925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998" y="4953704"/>
            <a:ext cx="131445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Identifying Marks: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1695452" y="4953706"/>
            <a:ext cx="4857744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380999" y="5284390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Clothing: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1131804" y="5284392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380998" y="5615062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Poise: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1131803" y="5615064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4" y="6890604"/>
            <a:ext cx="153257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PHYSICAL DESCRIPTION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7201879"/>
            <a:ext cx="6172200" cy="14938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380995" y="5977818"/>
            <a:ext cx="601985" cy="790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Notes: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82980" y="5977814"/>
            <a:ext cx="5570558" cy="787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1971676" y="3425142"/>
            <a:ext cx="93345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2905126" y="3425045"/>
            <a:ext cx="364807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2209798" y="3960343"/>
            <a:ext cx="18764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5610225" y="3961682"/>
            <a:ext cx="94297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1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123825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Personality Type: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619250" y="583962"/>
            <a:ext cx="493394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PERSONALITY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8" y="914164"/>
            <a:ext cx="123825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General Attitude: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619251" y="914162"/>
            <a:ext cx="493394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10668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Role Model(s):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447800" y="1243793"/>
            <a:ext cx="510539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80998" y="1571099"/>
            <a:ext cx="1066802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Best Qualities: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447800" y="1571099"/>
            <a:ext cx="5105395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9" y="2888432"/>
            <a:ext cx="60198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Habits: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982981" y="2888430"/>
            <a:ext cx="557021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8" y="3213974"/>
            <a:ext cx="60198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Quirks: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982980" y="3213972"/>
            <a:ext cx="557021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6" y="3858125"/>
            <a:ext cx="60198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Fears: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982979" y="3858123"/>
            <a:ext cx="557021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994" y="4845789"/>
            <a:ext cx="146685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Communication Style: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1847851" y="4845791"/>
            <a:ext cx="470534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380997" y="5159124"/>
            <a:ext cx="10667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Type of Laugh: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1447797" y="5159126"/>
            <a:ext cx="5105398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380995" y="5472455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Presence: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1131800" y="5472457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6128604"/>
            <a:ext cx="171545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PERSONALITY DESCRIPTION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6451930"/>
            <a:ext cx="6172200" cy="2243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380998" y="2228440"/>
            <a:ext cx="542927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Vices: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923926" y="2228440"/>
            <a:ext cx="5629270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6" y="3537326"/>
            <a:ext cx="97155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Mannerisms: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1352550" y="3537324"/>
            <a:ext cx="520064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380995" y="4174720"/>
            <a:ext cx="1066802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Speaking Style: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1447797" y="4174720"/>
            <a:ext cx="5105395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380994" y="5786303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Beliefs: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1131799" y="5786305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3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Irresolute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0995" y="788038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232629"/>
            <a:ext cx="161639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PERSONALITY SPECTRUM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686895" y="584602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Tenacious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06247" y="894519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ubtitle 2"/>
          <p:cNvSpPr txBox="1">
            <a:spLocks/>
          </p:cNvSpPr>
          <p:nvPr/>
        </p:nvSpPr>
        <p:spPr>
          <a:xfrm>
            <a:off x="380998" y="112931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Rebellious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380995" y="1333387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5686895" y="1129951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Obedient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06247" y="1439868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ubtitle 2"/>
          <p:cNvSpPr txBox="1">
            <a:spLocks/>
          </p:cNvSpPr>
          <p:nvPr/>
        </p:nvSpPr>
        <p:spPr>
          <a:xfrm>
            <a:off x="380998" y="1672732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Imaginative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80995" y="1876806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5686895" y="1673370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Realistic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06247" y="1983287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itle 2"/>
          <p:cNvSpPr txBox="1">
            <a:spLocks/>
          </p:cNvSpPr>
          <p:nvPr/>
        </p:nvSpPr>
        <p:spPr>
          <a:xfrm>
            <a:off x="380998" y="2239152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Pessimistic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380995" y="2455926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5686895" y="2239790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Optimistic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06247" y="2562407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Subtitle 2"/>
          <p:cNvSpPr txBox="1">
            <a:spLocks/>
          </p:cNvSpPr>
          <p:nvPr/>
        </p:nvSpPr>
        <p:spPr>
          <a:xfrm>
            <a:off x="380998" y="278716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Gullible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80995" y="2991241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5686895" y="278780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Skeptical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506247" y="3097722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Subtitle 2"/>
          <p:cNvSpPr txBox="1">
            <a:spLocks/>
          </p:cNvSpPr>
          <p:nvPr/>
        </p:nvSpPr>
        <p:spPr>
          <a:xfrm>
            <a:off x="380998" y="3332516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Introverted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80995" y="3549290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5686895" y="3333154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Extroverted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506247" y="3655771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ubtitle 2"/>
          <p:cNvSpPr txBox="1">
            <a:spLocks/>
          </p:cNvSpPr>
          <p:nvPr/>
        </p:nvSpPr>
        <p:spPr>
          <a:xfrm>
            <a:off x="380998" y="387593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Unwilling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80995" y="408000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5686895" y="387657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Agreeable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506247" y="418649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ubtitle 2"/>
          <p:cNvSpPr txBox="1">
            <a:spLocks/>
          </p:cNvSpPr>
          <p:nvPr/>
        </p:nvSpPr>
        <p:spPr>
          <a:xfrm>
            <a:off x="380998" y="442330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Idle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380995" y="464007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5699595" y="442394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Productive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506247" y="474656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Subtitle 2"/>
          <p:cNvSpPr txBox="1">
            <a:spLocks/>
          </p:cNvSpPr>
          <p:nvPr/>
        </p:nvSpPr>
        <p:spPr>
          <a:xfrm>
            <a:off x="391956" y="4987829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Hurried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3" name="Subtitle 2"/>
          <p:cNvSpPr txBox="1">
            <a:spLocks/>
          </p:cNvSpPr>
          <p:nvPr/>
        </p:nvSpPr>
        <p:spPr>
          <a:xfrm>
            <a:off x="391953" y="5191903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4" name="Subtitle 2"/>
          <p:cNvSpPr txBox="1">
            <a:spLocks/>
          </p:cNvSpPr>
          <p:nvPr/>
        </p:nvSpPr>
        <p:spPr>
          <a:xfrm>
            <a:off x="5710553" y="498846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Meticulous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>
            <a:off x="517205" y="5298384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Subtitle 2"/>
          <p:cNvSpPr txBox="1">
            <a:spLocks/>
          </p:cNvSpPr>
          <p:nvPr/>
        </p:nvSpPr>
        <p:spPr>
          <a:xfrm>
            <a:off x="391956" y="5533178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Conservative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Subtitle 2"/>
          <p:cNvSpPr txBox="1">
            <a:spLocks/>
          </p:cNvSpPr>
          <p:nvPr/>
        </p:nvSpPr>
        <p:spPr>
          <a:xfrm>
            <a:off x="391953" y="5737252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8" name="Subtitle 2"/>
          <p:cNvSpPr txBox="1">
            <a:spLocks/>
          </p:cNvSpPr>
          <p:nvPr/>
        </p:nvSpPr>
        <p:spPr>
          <a:xfrm>
            <a:off x="5713886" y="5533178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Liberal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517205" y="5843733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Subtitle 2"/>
          <p:cNvSpPr txBox="1">
            <a:spLocks/>
          </p:cNvSpPr>
          <p:nvPr/>
        </p:nvSpPr>
        <p:spPr>
          <a:xfrm>
            <a:off x="391956" y="607659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Subjective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391953" y="6280671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2" name="Subtitle 2"/>
          <p:cNvSpPr txBox="1">
            <a:spLocks/>
          </p:cNvSpPr>
          <p:nvPr/>
        </p:nvSpPr>
        <p:spPr>
          <a:xfrm>
            <a:off x="5710547" y="607659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Objective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517205" y="6387152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Subtitle 2"/>
          <p:cNvSpPr txBox="1">
            <a:spLocks/>
          </p:cNvSpPr>
          <p:nvPr/>
        </p:nvSpPr>
        <p:spPr>
          <a:xfrm>
            <a:off x="391956" y="662396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Excitable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5" name="Subtitle 2"/>
          <p:cNvSpPr txBox="1">
            <a:spLocks/>
          </p:cNvSpPr>
          <p:nvPr/>
        </p:nvSpPr>
        <p:spPr>
          <a:xfrm>
            <a:off x="391953" y="6835661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6" name="Subtitle 2"/>
          <p:cNvSpPr txBox="1">
            <a:spLocks/>
          </p:cNvSpPr>
          <p:nvPr/>
        </p:nvSpPr>
        <p:spPr>
          <a:xfrm>
            <a:off x="5710553" y="662460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Calm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7" name="Straight Arrow Connector 126"/>
          <p:cNvCxnSpPr/>
          <p:nvPr/>
        </p:nvCxnSpPr>
        <p:spPr>
          <a:xfrm>
            <a:off x="517205" y="6942142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Subtitle 2"/>
          <p:cNvSpPr txBox="1">
            <a:spLocks/>
          </p:cNvSpPr>
          <p:nvPr/>
        </p:nvSpPr>
        <p:spPr>
          <a:xfrm>
            <a:off x="380998" y="7156346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Hesitant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9" name="Subtitle 2"/>
          <p:cNvSpPr txBox="1">
            <a:spLocks/>
          </p:cNvSpPr>
          <p:nvPr/>
        </p:nvSpPr>
        <p:spPr>
          <a:xfrm>
            <a:off x="380995" y="7368040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0" name="Subtitle 2"/>
          <p:cNvSpPr txBox="1">
            <a:spLocks/>
          </p:cNvSpPr>
          <p:nvPr/>
        </p:nvSpPr>
        <p:spPr>
          <a:xfrm>
            <a:off x="5686895" y="7156984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Confident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1" name="Straight Arrow Connector 130"/>
          <p:cNvCxnSpPr/>
          <p:nvPr/>
        </p:nvCxnSpPr>
        <p:spPr>
          <a:xfrm>
            <a:off x="506247" y="7474521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Subtitle 2"/>
          <p:cNvSpPr txBox="1">
            <a:spLocks/>
          </p:cNvSpPr>
          <p:nvPr/>
        </p:nvSpPr>
        <p:spPr>
          <a:xfrm>
            <a:off x="380998" y="769976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Selfish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3" name="Subtitle 2"/>
          <p:cNvSpPr txBox="1">
            <a:spLocks/>
          </p:cNvSpPr>
          <p:nvPr/>
        </p:nvSpPr>
        <p:spPr>
          <a:xfrm>
            <a:off x="380995" y="791145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4" name="Subtitle 2"/>
          <p:cNvSpPr txBox="1">
            <a:spLocks/>
          </p:cNvSpPr>
          <p:nvPr/>
        </p:nvSpPr>
        <p:spPr>
          <a:xfrm>
            <a:off x="5686895" y="770040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Benevolent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506247" y="801794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Subtitle 2"/>
          <p:cNvSpPr txBox="1">
            <a:spLocks/>
          </p:cNvSpPr>
          <p:nvPr/>
        </p:nvSpPr>
        <p:spPr>
          <a:xfrm>
            <a:off x="380998" y="824713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Aloof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7" name="Subtitle 2"/>
          <p:cNvSpPr txBox="1">
            <a:spLocks/>
          </p:cNvSpPr>
          <p:nvPr/>
        </p:nvSpPr>
        <p:spPr>
          <a:xfrm>
            <a:off x="380995" y="845755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8" name="Subtitle 2"/>
          <p:cNvSpPr txBox="1">
            <a:spLocks/>
          </p:cNvSpPr>
          <p:nvPr/>
        </p:nvSpPr>
        <p:spPr>
          <a:xfrm>
            <a:off x="5686895" y="824777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Affectionate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9" name="Straight Arrow Connector 138"/>
          <p:cNvCxnSpPr/>
          <p:nvPr/>
        </p:nvCxnSpPr>
        <p:spPr>
          <a:xfrm>
            <a:off x="506247" y="854499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13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Likes: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31800" y="583962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PREFERENCES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8" y="914164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Loves: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131799" y="914162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Dislikes: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131800" y="1243793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7" y="1899901"/>
            <a:ext cx="137160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Sexual Preferences: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1752601" y="1899899"/>
            <a:ext cx="48005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6" y="2225443"/>
            <a:ext cx="146685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Learning Preferences: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1847850" y="2225441"/>
            <a:ext cx="470534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2" y="2869594"/>
            <a:ext cx="157163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Philosophical Leanings: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952625" y="2869592"/>
            <a:ext cx="460056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233129"/>
            <a:ext cx="80867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FAVORITES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4" y="2548795"/>
            <a:ext cx="146685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Sleeping Preferences: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1847850" y="2548793"/>
            <a:ext cx="470534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380995" y="3537794"/>
            <a:ext cx="1066802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Coping Strategies: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1447797" y="3537794"/>
            <a:ext cx="5105395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80997" y="1554765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Hates: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1131799" y="1554765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390517" y="3203696"/>
            <a:ext cx="145733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Political Sentiments: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1847850" y="3203694"/>
            <a:ext cx="471486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390516" y="4719810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90517" y="456273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Food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629015" y="4719810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3629015" y="456273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Drink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90516" y="5216967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90517" y="505163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629015" y="5216967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629015" y="505163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Book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90516" y="5706562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390517" y="554123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Game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629015" y="5706562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629015" y="554123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Music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390516" y="6195464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90517" y="603013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Possession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629015" y="6195464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3629015" y="603013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Animal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80992" y="6698739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80993" y="6533410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Place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3619491" y="6698739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619491" y="6533410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Weather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380992" y="7188911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80993" y="7022312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Person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3619491" y="7188911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3619491" y="7022312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Hobby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380992" y="7677236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380993" y="7511907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Clothing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3619491" y="7677236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3619491" y="7511907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Store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380992" y="8166138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380993" y="800080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Exercise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3619491" y="8166138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3619491" y="800080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Flower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965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RELATIONSHIPS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517205" y="557527"/>
            <a:ext cx="614598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FAMILY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380995" y="103113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3" y="849960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2154552" y="855731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2154552" y="1029825"/>
            <a:ext cx="439864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380993" y="1511037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380991" y="1329858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2154550" y="133562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2154550" y="1509723"/>
            <a:ext cx="439864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380993" y="1989914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380991" y="180873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2154550" y="181450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2154550" y="1988600"/>
            <a:ext cx="439864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511490" y="3280548"/>
            <a:ext cx="1183961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LOVE INTEREST(S)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380994" y="3810597"/>
            <a:ext cx="6172206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380991" y="3575356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" name="Subtitle 2"/>
          <p:cNvSpPr txBox="1">
            <a:spLocks/>
          </p:cNvSpPr>
          <p:nvPr/>
        </p:nvSpPr>
        <p:spPr>
          <a:xfrm>
            <a:off x="380994" y="4597056"/>
            <a:ext cx="6172206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4" name="Subtitle 2"/>
          <p:cNvSpPr txBox="1">
            <a:spLocks/>
          </p:cNvSpPr>
          <p:nvPr/>
        </p:nvSpPr>
        <p:spPr>
          <a:xfrm>
            <a:off x="380991" y="4361815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5" name="Subtitle 2"/>
          <p:cNvSpPr txBox="1">
            <a:spLocks/>
          </p:cNvSpPr>
          <p:nvPr/>
        </p:nvSpPr>
        <p:spPr>
          <a:xfrm>
            <a:off x="380994" y="5383515"/>
            <a:ext cx="6172206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6" name="Subtitle 2"/>
          <p:cNvSpPr txBox="1">
            <a:spLocks/>
          </p:cNvSpPr>
          <p:nvPr/>
        </p:nvSpPr>
        <p:spPr>
          <a:xfrm>
            <a:off x="380991" y="5148274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7" name="Subtitle 2"/>
          <p:cNvSpPr txBox="1">
            <a:spLocks/>
          </p:cNvSpPr>
          <p:nvPr/>
        </p:nvSpPr>
        <p:spPr>
          <a:xfrm>
            <a:off x="380993" y="246766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8" name="Subtitle 2"/>
          <p:cNvSpPr txBox="1">
            <a:spLocks/>
          </p:cNvSpPr>
          <p:nvPr/>
        </p:nvSpPr>
        <p:spPr>
          <a:xfrm>
            <a:off x="380991" y="2286490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9" name="Subtitle 2"/>
          <p:cNvSpPr txBox="1">
            <a:spLocks/>
          </p:cNvSpPr>
          <p:nvPr/>
        </p:nvSpPr>
        <p:spPr>
          <a:xfrm>
            <a:off x="2154550" y="2292261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0" name="Subtitle 2"/>
          <p:cNvSpPr txBox="1">
            <a:spLocks/>
          </p:cNvSpPr>
          <p:nvPr/>
        </p:nvSpPr>
        <p:spPr>
          <a:xfrm>
            <a:off x="2154550" y="2466355"/>
            <a:ext cx="439864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1" name="Subtitle 2"/>
          <p:cNvSpPr txBox="1">
            <a:spLocks/>
          </p:cNvSpPr>
          <p:nvPr/>
        </p:nvSpPr>
        <p:spPr>
          <a:xfrm>
            <a:off x="380993" y="294654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380991" y="2765367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3" name="Subtitle 2"/>
          <p:cNvSpPr txBox="1">
            <a:spLocks/>
          </p:cNvSpPr>
          <p:nvPr/>
        </p:nvSpPr>
        <p:spPr>
          <a:xfrm>
            <a:off x="2154550" y="277113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4" name="Subtitle 2"/>
          <p:cNvSpPr txBox="1">
            <a:spLocks/>
          </p:cNvSpPr>
          <p:nvPr/>
        </p:nvSpPr>
        <p:spPr>
          <a:xfrm>
            <a:off x="2154550" y="2945232"/>
            <a:ext cx="439864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5" name="Subtitle 2"/>
          <p:cNvSpPr txBox="1">
            <a:spLocks/>
          </p:cNvSpPr>
          <p:nvPr/>
        </p:nvSpPr>
        <p:spPr>
          <a:xfrm>
            <a:off x="511488" y="5922792"/>
            <a:ext cx="126397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FRIENDS/SIDEKICKS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6" name="Subtitle 2"/>
          <p:cNvSpPr txBox="1">
            <a:spLocks/>
          </p:cNvSpPr>
          <p:nvPr/>
        </p:nvSpPr>
        <p:spPr>
          <a:xfrm>
            <a:off x="380992" y="6452841"/>
            <a:ext cx="6172208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Subtitle 2"/>
          <p:cNvSpPr txBox="1">
            <a:spLocks/>
          </p:cNvSpPr>
          <p:nvPr/>
        </p:nvSpPr>
        <p:spPr>
          <a:xfrm>
            <a:off x="380989" y="6217600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8" name="Subtitle 2"/>
          <p:cNvSpPr txBox="1">
            <a:spLocks/>
          </p:cNvSpPr>
          <p:nvPr/>
        </p:nvSpPr>
        <p:spPr>
          <a:xfrm>
            <a:off x="380992" y="7239300"/>
            <a:ext cx="6172208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9" name="Subtitle 2"/>
          <p:cNvSpPr txBox="1">
            <a:spLocks/>
          </p:cNvSpPr>
          <p:nvPr/>
        </p:nvSpPr>
        <p:spPr>
          <a:xfrm>
            <a:off x="380989" y="7004059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0" name="Subtitle 2"/>
          <p:cNvSpPr txBox="1">
            <a:spLocks/>
          </p:cNvSpPr>
          <p:nvPr/>
        </p:nvSpPr>
        <p:spPr>
          <a:xfrm>
            <a:off x="380992" y="8025759"/>
            <a:ext cx="6172208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380989" y="7790518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63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380991" y="1329858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380991" y="180873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2154550" y="181450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511489" y="259782"/>
            <a:ext cx="70009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ENEMIES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380989" y="790208"/>
            <a:ext cx="6171367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380987" y="554967"/>
            <a:ext cx="122683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" name="Subtitle 2"/>
          <p:cNvSpPr txBox="1">
            <a:spLocks/>
          </p:cNvSpPr>
          <p:nvPr/>
        </p:nvSpPr>
        <p:spPr>
          <a:xfrm>
            <a:off x="380991" y="1576290"/>
            <a:ext cx="6171365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4" name="Subtitle 2"/>
          <p:cNvSpPr txBox="1">
            <a:spLocks/>
          </p:cNvSpPr>
          <p:nvPr/>
        </p:nvSpPr>
        <p:spPr>
          <a:xfrm>
            <a:off x="380989" y="1341049"/>
            <a:ext cx="122683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511486" y="2183287"/>
            <a:ext cx="812484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MENTORS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380165" y="2712297"/>
            <a:ext cx="6172192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80162" y="2477056"/>
            <a:ext cx="129541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80989" y="3498290"/>
            <a:ext cx="6171367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80987" y="3264554"/>
            <a:ext cx="129541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510659" y="4041631"/>
            <a:ext cx="144685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OTHER CONNECTIONS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380164" y="451030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80162" y="4329127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2153721" y="433489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2153721" y="4508992"/>
            <a:ext cx="439863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80162" y="4990204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80160" y="480902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2153719" y="481479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2153719" y="4988890"/>
            <a:ext cx="439863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80162" y="5469081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380160" y="5287902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2153719" y="529367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2153719" y="5467767"/>
            <a:ext cx="439863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380162" y="594683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80160" y="5765657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2153719" y="577142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2153719" y="5945522"/>
            <a:ext cx="439863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2" name="Subtitle 2"/>
          <p:cNvSpPr txBox="1">
            <a:spLocks/>
          </p:cNvSpPr>
          <p:nvPr/>
        </p:nvSpPr>
        <p:spPr>
          <a:xfrm>
            <a:off x="380162" y="6425713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80160" y="6244534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2153719" y="625030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2153719" y="6424399"/>
            <a:ext cx="439863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380160" y="6914970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158" y="6733791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2153717" y="6739562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2153717" y="6913656"/>
            <a:ext cx="439863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380160" y="7393847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380158" y="7212668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2153717" y="721843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2153717" y="7392533"/>
            <a:ext cx="439863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380160" y="7874504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2" name="Subtitle 2"/>
          <p:cNvSpPr txBox="1">
            <a:spLocks/>
          </p:cNvSpPr>
          <p:nvPr/>
        </p:nvSpPr>
        <p:spPr>
          <a:xfrm>
            <a:off x="380158" y="769332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3" name="Subtitle 2"/>
          <p:cNvSpPr txBox="1">
            <a:spLocks/>
          </p:cNvSpPr>
          <p:nvPr/>
        </p:nvSpPr>
        <p:spPr>
          <a:xfrm>
            <a:off x="2153717" y="769909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4" name="Subtitle 2"/>
          <p:cNvSpPr txBox="1">
            <a:spLocks/>
          </p:cNvSpPr>
          <p:nvPr/>
        </p:nvSpPr>
        <p:spPr>
          <a:xfrm>
            <a:off x="2153717" y="7873190"/>
            <a:ext cx="439863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380160" y="8357302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380158" y="8176123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2153717" y="8181894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5" name="Subtitle 2"/>
          <p:cNvSpPr txBox="1">
            <a:spLocks/>
          </p:cNvSpPr>
          <p:nvPr/>
        </p:nvSpPr>
        <p:spPr>
          <a:xfrm>
            <a:off x="2153717" y="8355988"/>
            <a:ext cx="439863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BACKGROUND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159451"/>
            <a:ext cx="971552" cy="3848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Astrological Information: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352550" y="1159452"/>
            <a:ext cx="5200645" cy="384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629665"/>
            <a:ext cx="10144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ADOLESCENCE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4914900"/>
            <a:ext cx="6172200" cy="3780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17205" y="572692"/>
            <a:ext cx="171545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CIRCUMSTANCES OF BIRTH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380994" y="853522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Birthdate: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1219197" y="853520"/>
            <a:ext cx="108966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2426951" y="853520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Birth Time: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3265153" y="853520"/>
            <a:ext cx="82106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4200516" y="853520"/>
            <a:ext cx="85154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Birth Place: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5052060" y="853520"/>
            <a:ext cx="150113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517205" y="1631461"/>
            <a:ext cx="93059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CHILDHOOD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0993" y="1927335"/>
            <a:ext cx="6172197" cy="26210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5080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676152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BACKGROUND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411028"/>
            <a:ext cx="10144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ADULTHOOD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4705392"/>
            <a:ext cx="6172200" cy="3990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17205" y="572692"/>
            <a:ext cx="13573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YOUNG ADULTHOOD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0993" y="867057"/>
            <a:ext cx="6172197" cy="3462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96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ABILITES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5" y="3666459"/>
            <a:ext cx="94298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Citizenship: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323975" y="3666457"/>
            <a:ext cx="522921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990" y="4591650"/>
            <a:ext cx="94298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Obligations: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1323976" y="4591652"/>
            <a:ext cx="522921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380989" y="1624631"/>
            <a:ext cx="750810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Hobbies: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1131799" y="1624631"/>
            <a:ext cx="5421388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80989" y="578916"/>
            <a:ext cx="601990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Skills: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982979" y="578917"/>
            <a:ext cx="5570207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380989" y="1099791"/>
            <a:ext cx="750810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Talents: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1131799" y="1099792"/>
            <a:ext cx="5421387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380989" y="2281417"/>
            <a:ext cx="847736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Languages: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1228725" y="2281418"/>
            <a:ext cx="532446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80989" y="2806289"/>
            <a:ext cx="847736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Special Abilities: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1228725" y="2806290"/>
            <a:ext cx="532446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266698" y="3333656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SOCIAL &amp; ECONOMIC INFORMATION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94" y="3975697"/>
            <a:ext cx="11430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Title(s)/Rank(s):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1524000" y="3975695"/>
            <a:ext cx="502919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94" y="4290241"/>
            <a:ext cx="10668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Social Status: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1447796" y="4290239"/>
            <a:ext cx="510539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80989" y="4890917"/>
            <a:ext cx="114301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Legal Concerns: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1524000" y="4890919"/>
            <a:ext cx="5029188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80988" y="5187051"/>
            <a:ext cx="1066807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Occupation(s):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1447796" y="5187052"/>
            <a:ext cx="5105390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80988" y="5691766"/>
            <a:ext cx="847737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Education: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1228725" y="5691767"/>
            <a:ext cx="532446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380992" y="6204420"/>
            <a:ext cx="114300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Economic Class: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1524000" y="6204418"/>
            <a:ext cx="502919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80986" y="6796602"/>
            <a:ext cx="106680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Residence(s):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1447793" y="6796600"/>
            <a:ext cx="510539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80988" y="6496537"/>
            <a:ext cx="67628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Income: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1057275" y="6496535"/>
            <a:ext cx="1685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2828913" y="6496537"/>
            <a:ext cx="109538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Transportation: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924300" y="6496535"/>
            <a:ext cx="262888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380987" y="7091925"/>
            <a:ext cx="151448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Religious Affiliation(s):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1895476" y="7091923"/>
            <a:ext cx="465771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380988" y="7385594"/>
            <a:ext cx="942987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Other Affiliations: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1323975" y="7385595"/>
            <a:ext cx="522921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380988" y="7898467"/>
            <a:ext cx="942987" cy="79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Social Roles: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1323975" y="7898467"/>
            <a:ext cx="5229211" cy="79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12-Point Star 47"/>
          <p:cNvSpPr/>
          <p:nvPr/>
        </p:nvSpPr>
        <p:spPr>
          <a:xfrm>
            <a:off x="6355080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407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BELONGINGS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517204" y="557527"/>
            <a:ext cx="806767" cy="1904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CLOTHING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380995" y="103113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4" y="849960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Head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12-Point Star 39"/>
          <p:cNvSpPr/>
          <p:nvPr/>
        </p:nvSpPr>
        <p:spPr>
          <a:xfrm>
            <a:off x="6355080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44" y="1385888"/>
            <a:ext cx="3186112" cy="6372224"/>
          </a:xfrm>
          <a:prstGeom prst="rect">
            <a:avLst/>
          </a:prstGeom>
        </p:spPr>
      </p:pic>
      <p:sp>
        <p:nvSpPr>
          <p:cNvPr id="42" name="Subtitle 2"/>
          <p:cNvSpPr txBox="1">
            <a:spLocks/>
          </p:cNvSpPr>
          <p:nvPr/>
        </p:nvSpPr>
        <p:spPr>
          <a:xfrm>
            <a:off x="380994" y="1663123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380993" y="1481944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Neck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93" y="22985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380992" y="2117377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Back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92" y="361997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380991" y="3438800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Waist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2" y="53956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380991" y="5214477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Right Hand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80991" y="6027640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80990" y="5846461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Legs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4638666" y="103113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5697841" y="845242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Eyes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4638666" y="22985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5697841" y="2112659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Shoulders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4638666" y="2907831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5697841" y="2721934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Torso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4638666" y="3500407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5619750" y="3314510"/>
            <a:ext cx="792473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Arms/Wrists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4638666" y="53956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5697841" y="5209759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Left Hand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4638666" y="6832700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5697841" y="6646803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Feet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" name="Elbow Connector 3"/>
          <p:cNvCxnSpPr>
            <a:endCxn id="41" idx="0"/>
          </p:cNvCxnSpPr>
          <p:nvPr/>
        </p:nvCxnSpPr>
        <p:spPr>
          <a:xfrm>
            <a:off x="2154548" y="1147146"/>
            <a:ext cx="1274452" cy="238742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3524250" y="1150642"/>
            <a:ext cx="1114416" cy="662604"/>
          </a:xfrm>
          <a:prstGeom prst="bentConnector3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42" idx="3"/>
          </p:cNvCxnSpPr>
          <p:nvPr/>
        </p:nvCxnSpPr>
        <p:spPr>
          <a:xfrm>
            <a:off x="2154551" y="1779130"/>
            <a:ext cx="1212535" cy="428836"/>
          </a:xfrm>
          <a:prstGeom prst="bentConnector3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4" idx="3"/>
          </p:cNvCxnSpPr>
          <p:nvPr/>
        </p:nvCxnSpPr>
        <p:spPr>
          <a:xfrm>
            <a:off x="2154550" y="2414563"/>
            <a:ext cx="783913" cy="11600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46" idx="3"/>
          </p:cNvCxnSpPr>
          <p:nvPr/>
        </p:nvCxnSpPr>
        <p:spPr>
          <a:xfrm flipV="1">
            <a:off x="2154549" y="3732421"/>
            <a:ext cx="1274451" cy="3565"/>
          </a:xfrm>
          <a:prstGeom prst="bentConnector3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50" idx="3"/>
          </p:cNvCxnSpPr>
          <p:nvPr/>
        </p:nvCxnSpPr>
        <p:spPr>
          <a:xfrm flipV="1">
            <a:off x="2154549" y="4636098"/>
            <a:ext cx="117418" cy="875565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2" idx="3"/>
          </p:cNvCxnSpPr>
          <p:nvPr/>
        </p:nvCxnSpPr>
        <p:spPr>
          <a:xfrm flipV="1">
            <a:off x="2154548" y="5300348"/>
            <a:ext cx="875091" cy="84329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56" idx="1"/>
          </p:cNvCxnSpPr>
          <p:nvPr/>
        </p:nvCxnSpPr>
        <p:spPr>
          <a:xfrm flipH="1">
            <a:off x="3778786" y="2414563"/>
            <a:ext cx="859880" cy="16739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8" idx="1"/>
          </p:cNvCxnSpPr>
          <p:nvPr/>
        </p:nvCxnSpPr>
        <p:spPr>
          <a:xfrm flipH="1">
            <a:off x="3778786" y="3023838"/>
            <a:ext cx="859880" cy="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60" idx="1"/>
          </p:cNvCxnSpPr>
          <p:nvPr/>
        </p:nvCxnSpPr>
        <p:spPr>
          <a:xfrm rot="10800000" flipV="1">
            <a:off x="4307596" y="3616413"/>
            <a:ext cx="331071" cy="357911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62" idx="1"/>
          </p:cNvCxnSpPr>
          <p:nvPr/>
        </p:nvCxnSpPr>
        <p:spPr>
          <a:xfrm rot="10800000">
            <a:off x="4473132" y="4445171"/>
            <a:ext cx="165535" cy="1066493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64" idx="1"/>
          </p:cNvCxnSpPr>
          <p:nvPr/>
        </p:nvCxnSpPr>
        <p:spPr>
          <a:xfrm rot="10800000" flipV="1">
            <a:off x="4081458" y="6948706"/>
            <a:ext cx="557208" cy="575813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665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17205" y="237622"/>
            <a:ext cx="13573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Other Belongings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0994" y="531988"/>
            <a:ext cx="714380" cy="232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Money: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095374" y="531986"/>
            <a:ext cx="170291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890310" y="531986"/>
            <a:ext cx="67273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Savings: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563046" y="531984"/>
            <a:ext cx="2990150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80993" y="845321"/>
            <a:ext cx="874930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Real Estate: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255923" y="845321"/>
            <a:ext cx="5297267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380993" y="1502662"/>
            <a:ext cx="874930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Vehicle(s):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1255923" y="1502662"/>
            <a:ext cx="5297268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80993" y="2153913"/>
            <a:ext cx="596908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Pet(s):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977901" y="2153913"/>
            <a:ext cx="5575289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380993" y="29953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2" y="2814161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Held Items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609958" y="29953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3609956" y="2814161"/>
            <a:ext cx="771543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Stored Items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380993" y="32254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380992" y="34543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80992" y="36844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2" y="3911451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380992" y="414160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380991" y="437043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1" y="460058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380991" y="483073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80991" y="506088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380990" y="528972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380990" y="5519874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380990" y="574684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380990" y="597699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380989" y="620583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380989" y="643598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380989" y="666207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80988" y="689091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380988" y="712106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88" y="73480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380988" y="75781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87" y="78070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380987" y="80371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87" y="8265653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380987" y="8495802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609962" y="32254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3609961" y="34543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609961" y="36844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609961" y="3911451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609961" y="414160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609960" y="437043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3609960" y="460058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609960" y="483073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609960" y="506088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3609959" y="528972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609959" y="5519874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609959" y="574684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3609959" y="597699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609958" y="620583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609958" y="643598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3609958" y="666207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609957" y="689091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609957" y="712106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3609957" y="73480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609957" y="75781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3609956" y="78070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609956" y="80371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3609956" y="8265653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3609956" y="8495802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3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693</TotalTime>
  <Words>586</Words>
  <Application>Microsoft Office PowerPoint</Application>
  <PresentationFormat>Letter Paper (8.5x11 in)</PresentationFormat>
  <Paragraphs>303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Jarboe, Madeline</dc:creator>
  <cp:lastModifiedBy>Jarboe, Madeline</cp:lastModifiedBy>
  <cp:revision>82</cp:revision>
  <dcterms:created xsi:type="dcterms:W3CDTF">2018-05-03T18:47:30Z</dcterms:created>
  <dcterms:modified xsi:type="dcterms:W3CDTF">2018-05-15T17:01:52Z</dcterms:modified>
</cp:coreProperties>
</file>