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6"/>
  </p:notesMasterIdLst>
  <p:sldIdLst>
    <p:sldId id="271" r:id="rId2"/>
    <p:sldId id="268" r:id="rId3"/>
    <p:sldId id="267" r:id="rId4"/>
    <p:sldId id="259" r:id="rId5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rboe, Madeline" initials="JM" lastIdx="1" clrIdx="0">
    <p:extLst>
      <p:ext uri="{19B8F6BF-5375-455C-9EA6-DF929625EA0E}">
        <p15:presenceInfo xmlns:p15="http://schemas.microsoft.com/office/powerpoint/2012/main" userId="S-1-5-21-979595049-1479370838-2087665911-308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85" d="100"/>
          <a:sy n="85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0524C9-7F09-4BCB-9672-0C3C227154C2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7348A-64D4-47C8-B5A2-22B98D4BB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685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7348A-64D4-47C8-B5A2-22B98D4BB60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392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370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187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228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475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011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927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05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19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077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916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20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986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10883"/>
            <a:ext cx="6000750" cy="901581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>
            <a:normAutofit/>
          </a:bodyPr>
          <a:lstStyle/>
          <a:p>
            <a:pPr algn="r"/>
            <a:endParaRPr lang="en-US" dirty="0">
              <a:solidFill>
                <a:schemeClr val="accent4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3303" y="2076771"/>
            <a:ext cx="4154697" cy="407638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/>
          <a:lstStyle/>
          <a:p>
            <a:pPr algn="l"/>
            <a:endParaRPr lang="en-US" dirty="0">
              <a:solidFill>
                <a:schemeClr val="accent4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06" y="3228618"/>
            <a:ext cx="5278843" cy="527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53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TABLE OF CONTENTS</a:t>
            </a:r>
            <a:endParaRPr lang="en-US" sz="1400" b="1" dirty="0">
              <a:solidFill>
                <a:schemeClr val="accent4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998" y="590550"/>
            <a:ext cx="6172200" cy="8105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numCol="2" rtlCol="0">
            <a:normAutofit/>
          </a:bodyPr>
          <a:lstStyle/>
          <a:p>
            <a:r>
              <a:rPr lang="en-US" sz="1100" dirty="0" smtClean="0">
                <a:solidFill>
                  <a:schemeClr val="accent4">
                    <a:lumMod val="50000"/>
                  </a:schemeClr>
                </a:solidFill>
              </a:rPr>
              <a:t>✤ Narrative</a:t>
            </a:r>
          </a:p>
          <a:p>
            <a:r>
              <a:rPr lang="en-US" sz="11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1100" dirty="0" smtClean="0">
                <a:solidFill>
                  <a:schemeClr val="accent4">
                    <a:lumMod val="50000"/>
                  </a:schemeClr>
                </a:solidFill>
              </a:rPr>
              <a:t>    ☙ </a:t>
            </a:r>
            <a:r>
              <a:rPr lang="en-US" sz="1100" dirty="0" smtClean="0">
                <a:solidFill>
                  <a:schemeClr val="accent4">
                    <a:lumMod val="50000"/>
                  </a:schemeClr>
                </a:solidFill>
              </a:rPr>
              <a:t>Item </a:t>
            </a:r>
            <a:r>
              <a:rPr lang="en-US" sz="1100" dirty="0" smtClean="0">
                <a:solidFill>
                  <a:schemeClr val="accent4">
                    <a:lumMod val="50000"/>
                  </a:schemeClr>
                </a:solidFill>
              </a:rPr>
              <a:t>Name</a:t>
            </a:r>
          </a:p>
          <a:p>
            <a:r>
              <a:rPr lang="en-US" sz="11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1100" dirty="0" smtClean="0">
                <a:solidFill>
                  <a:schemeClr val="accent4">
                    <a:lumMod val="50000"/>
                  </a:schemeClr>
                </a:solidFill>
              </a:rPr>
              <a:t>    ☙ Narrative Overview</a:t>
            </a:r>
          </a:p>
          <a:p>
            <a:r>
              <a:rPr lang="en-US" sz="1100" dirty="0" smtClean="0">
                <a:solidFill>
                  <a:schemeClr val="accent4">
                    <a:lumMod val="50000"/>
                  </a:schemeClr>
                </a:solidFill>
              </a:rPr>
              <a:t>          ⚊ Narrative Notes</a:t>
            </a:r>
          </a:p>
          <a:p>
            <a:r>
              <a:rPr lang="en-US" sz="1100" dirty="0" smtClean="0">
                <a:solidFill>
                  <a:schemeClr val="accent4">
                    <a:lumMod val="50000"/>
                  </a:schemeClr>
                </a:solidFill>
              </a:rPr>
              <a:t>✤ </a:t>
            </a:r>
            <a:r>
              <a:rPr lang="en-US" sz="1100" dirty="0" smtClean="0">
                <a:solidFill>
                  <a:schemeClr val="accent4">
                    <a:lumMod val="50000"/>
                  </a:schemeClr>
                </a:solidFill>
              </a:rPr>
              <a:t>Physical Information</a:t>
            </a:r>
          </a:p>
          <a:p>
            <a:r>
              <a:rPr lang="en-US" sz="1100" dirty="0" smtClean="0">
                <a:solidFill>
                  <a:schemeClr val="accent4">
                    <a:lumMod val="50000"/>
                  </a:schemeClr>
                </a:solidFill>
              </a:rPr>
              <a:t>     ☙ Physical Description</a:t>
            </a:r>
          </a:p>
          <a:p>
            <a:r>
              <a:rPr lang="en-US" sz="1100" dirty="0" smtClean="0">
                <a:solidFill>
                  <a:schemeClr val="accent4">
                    <a:lumMod val="50000"/>
                  </a:schemeClr>
                </a:solidFill>
              </a:rPr>
              <a:t>     ☙ Item Properties</a:t>
            </a:r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r"/>
            <a:r>
              <a:rPr lang="en-US" sz="1100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chemeClr val="accent4">
                    <a:lumMod val="50000"/>
                  </a:schemeClr>
                </a:solidFill>
              </a:rPr>
              <a:t>2</a:t>
            </a:r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r"/>
            <a:r>
              <a:rPr lang="en-US" sz="1100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r"/>
            <a:r>
              <a:rPr lang="en-US" sz="1100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4">
                    <a:lumMod val="50000"/>
                  </a:schemeClr>
                </a:solidFill>
              </a:rPr>
              <a:t>Item </a:t>
            </a:r>
            <a:r>
              <a:rPr lang="en-US" sz="900" i="1" dirty="0" smtClean="0">
                <a:solidFill>
                  <a:schemeClr val="accent4">
                    <a:lumMod val="50000"/>
                  </a:schemeClr>
                </a:solidFill>
              </a:rPr>
              <a:t>Outline v1.0 by apheline, 2018</a:t>
            </a:r>
            <a:endParaRPr lang="en-US" sz="900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173480" y="762000"/>
            <a:ext cx="5179695" cy="0"/>
          </a:xfrm>
          <a:prstGeom prst="line">
            <a:avLst/>
          </a:prstGeom>
          <a:ln cap="rnd">
            <a:solidFill>
              <a:schemeClr val="accent4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737360" y="929640"/>
            <a:ext cx="4615815" cy="0"/>
          </a:xfrm>
          <a:prstGeom prst="line">
            <a:avLst/>
          </a:prstGeom>
          <a:ln cap="rnd">
            <a:solidFill>
              <a:schemeClr val="accent4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920240" y="1097280"/>
            <a:ext cx="4432935" cy="0"/>
          </a:xfrm>
          <a:prstGeom prst="line">
            <a:avLst/>
          </a:prstGeom>
          <a:ln cap="rnd">
            <a:solidFill>
              <a:schemeClr val="accent4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866900" y="1264920"/>
            <a:ext cx="4486275" cy="0"/>
          </a:xfrm>
          <a:prstGeom prst="line">
            <a:avLst/>
          </a:prstGeom>
          <a:ln cap="rnd">
            <a:solidFill>
              <a:schemeClr val="accent4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798320" y="1435629"/>
            <a:ext cx="4554855" cy="0"/>
          </a:xfrm>
          <a:prstGeom prst="line">
            <a:avLst/>
          </a:prstGeom>
          <a:ln cap="rnd">
            <a:solidFill>
              <a:schemeClr val="accent4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920240" y="1595649"/>
            <a:ext cx="4432935" cy="7620"/>
          </a:xfrm>
          <a:prstGeom prst="line">
            <a:avLst/>
          </a:prstGeom>
          <a:ln cap="rnd">
            <a:solidFill>
              <a:schemeClr val="accent4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691640" y="1770909"/>
            <a:ext cx="4661535" cy="0"/>
          </a:xfrm>
          <a:prstGeom prst="line">
            <a:avLst/>
          </a:prstGeom>
          <a:ln cap="rnd">
            <a:solidFill>
              <a:schemeClr val="accent4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885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699" y="237621"/>
            <a:ext cx="6391275" cy="496088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>
            <a:normAutofit/>
          </a:bodyPr>
          <a:lstStyle/>
          <a:p>
            <a:endParaRPr lang="en-US" sz="2800" b="1" dirty="0">
              <a:solidFill>
                <a:schemeClr val="accent4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733708"/>
            <a:ext cx="1869885" cy="232012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>
            <a:normAutofit lnSpcReduction="10000"/>
          </a:bodyPr>
          <a:lstStyle/>
          <a:p>
            <a:endParaRPr lang="en-US" sz="1100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50885" y="733706"/>
            <a:ext cx="1025715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</a:rPr>
              <a:t>Other Names:</a:t>
            </a:r>
            <a:endParaRPr lang="en-US" sz="11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76601" y="733708"/>
            <a:ext cx="3276599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66698" y="1094872"/>
            <a:ext cx="6391275" cy="2481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NARRATIVE OVERVIEW</a:t>
            </a:r>
            <a:endParaRPr lang="en-US" sz="1400" b="1" dirty="0">
              <a:solidFill>
                <a:schemeClr val="accent4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81000" y="1462651"/>
            <a:ext cx="914399" cy="3661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</a:rPr>
              <a:t>Summary</a:t>
            </a:r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11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295399" y="1462650"/>
            <a:ext cx="5257801" cy="3661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81000" y="1909479"/>
            <a:ext cx="914399" cy="7098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</a:rPr>
              <a:t>Description</a:t>
            </a:r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11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1295400" y="1909477"/>
            <a:ext cx="5257800" cy="7098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381000" y="2700053"/>
            <a:ext cx="914399" cy="239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</a:rPr>
              <a:t>Material(s):</a:t>
            </a:r>
            <a:endParaRPr lang="en-US" sz="11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1295399" y="2700052"/>
            <a:ext cx="5257801" cy="2399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380997" y="3004824"/>
            <a:ext cx="914399" cy="239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</a:rPr>
              <a:t>Creator(s):</a:t>
            </a:r>
            <a:endParaRPr lang="en-US" sz="11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1295396" y="3004823"/>
            <a:ext cx="5257801" cy="2399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485771" y="4100173"/>
            <a:ext cx="895353" cy="239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PLOT NOTES</a:t>
            </a:r>
            <a:endParaRPr lang="en-US" sz="1100" b="1" dirty="0">
              <a:solidFill>
                <a:schemeClr val="accent4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997" y="4460926"/>
            <a:ext cx="6172200" cy="42353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12-Point Star 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lang="en-US" sz="1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4">
                    <a:lumMod val="50000"/>
                  </a:schemeClr>
                </a:solidFill>
              </a:rPr>
              <a:t>Item </a:t>
            </a:r>
            <a:r>
              <a:rPr lang="en-US" sz="900" i="1" dirty="0" smtClean="0">
                <a:solidFill>
                  <a:schemeClr val="accent4">
                    <a:lumMod val="50000"/>
                  </a:schemeClr>
                </a:solidFill>
              </a:rPr>
              <a:t>Outline v1.0 by apheline, 2018</a:t>
            </a:r>
            <a:endParaRPr lang="en-US" sz="900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380998" y="3309598"/>
            <a:ext cx="701042" cy="7098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</a:rPr>
              <a:t>History</a:t>
            </a:r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11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9" name="Subtitle 2"/>
          <p:cNvSpPr txBox="1">
            <a:spLocks/>
          </p:cNvSpPr>
          <p:nvPr/>
        </p:nvSpPr>
        <p:spPr>
          <a:xfrm>
            <a:off x="1082039" y="3309596"/>
            <a:ext cx="5471158" cy="7098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94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80998" y="583964"/>
            <a:ext cx="750805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</a:rPr>
              <a:t>Weight:</a:t>
            </a:r>
            <a:endParaRPr lang="en-US" sz="11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131804" y="583962"/>
            <a:ext cx="973222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66698" y="237622"/>
            <a:ext cx="6391275" cy="2481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4">
                    <a:lumMod val="50000"/>
                  </a:schemeClr>
                </a:solidFill>
              </a:rPr>
              <a:t>PHYSICAL INFORMATION</a:t>
            </a:r>
            <a:endParaRPr lang="en-US" sz="1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9" name="Subtitle 2"/>
          <p:cNvSpPr txBox="1">
            <a:spLocks/>
          </p:cNvSpPr>
          <p:nvPr/>
        </p:nvSpPr>
        <p:spPr>
          <a:xfrm>
            <a:off x="380998" y="1243793"/>
            <a:ext cx="750805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</a:rPr>
              <a:t>Value:</a:t>
            </a:r>
            <a:endParaRPr lang="en-US" sz="11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1131804" y="1243791"/>
            <a:ext cx="973222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1" name="Subtitle 2"/>
          <p:cNvSpPr txBox="1">
            <a:spLocks/>
          </p:cNvSpPr>
          <p:nvPr/>
        </p:nvSpPr>
        <p:spPr>
          <a:xfrm>
            <a:off x="377183" y="1915884"/>
            <a:ext cx="1117600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</a:rPr>
              <a:t>Original Owner</a:t>
            </a:r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11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2" name="Subtitle 2"/>
          <p:cNvSpPr txBox="1">
            <a:spLocks/>
          </p:cNvSpPr>
          <p:nvPr/>
        </p:nvSpPr>
        <p:spPr>
          <a:xfrm>
            <a:off x="1494784" y="1915884"/>
            <a:ext cx="2943866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3" name="Subtitle 2"/>
          <p:cNvSpPr txBox="1">
            <a:spLocks/>
          </p:cNvSpPr>
          <p:nvPr/>
        </p:nvSpPr>
        <p:spPr>
          <a:xfrm>
            <a:off x="382904" y="913585"/>
            <a:ext cx="748899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</a:rPr>
              <a:t>Age:</a:t>
            </a:r>
            <a:endParaRPr lang="en-US" sz="11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4" name="Subtitle 2"/>
          <p:cNvSpPr txBox="1">
            <a:spLocks/>
          </p:cNvSpPr>
          <p:nvPr/>
        </p:nvSpPr>
        <p:spPr>
          <a:xfrm>
            <a:off x="1131804" y="913583"/>
            <a:ext cx="973222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5" name="Rectangle 44" descr="Insert picture here"/>
          <p:cNvSpPr/>
          <p:nvPr/>
        </p:nvSpPr>
        <p:spPr>
          <a:xfrm>
            <a:off x="4514850" y="544796"/>
            <a:ext cx="2038348" cy="2252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 smtClean="0">
              <a:solidFill>
                <a:schemeClr val="accent4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517205" y="4805050"/>
            <a:ext cx="1227776" cy="2130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ITEM PROPERTIES</a:t>
            </a:r>
            <a:endParaRPr lang="en-US" sz="1100" b="1" dirty="0">
              <a:solidFill>
                <a:schemeClr val="accent4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80995" y="5123232"/>
            <a:ext cx="6172200" cy="35724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4">
                    <a:lumMod val="50000"/>
                  </a:schemeClr>
                </a:solidFill>
              </a:rPr>
              <a:t>2</a:t>
            </a:r>
            <a:endParaRPr lang="en-US" sz="1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4">
                    <a:lumMod val="50000"/>
                  </a:schemeClr>
                </a:solidFill>
              </a:rPr>
              <a:t>Item </a:t>
            </a:r>
            <a:r>
              <a:rPr lang="en-US" sz="900" i="1" dirty="0" smtClean="0">
                <a:solidFill>
                  <a:schemeClr val="accent4">
                    <a:lumMod val="50000"/>
                  </a:schemeClr>
                </a:solidFill>
              </a:rPr>
              <a:t>Outline v1.0 by apheline, 2018</a:t>
            </a:r>
            <a:endParaRPr lang="en-US" sz="900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9" name="Subtitle 2"/>
          <p:cNvSpPr txBox="1">
            <a:spLocks/>
          </p:cNvSpPr>
          <p:nvPr/>
        </p:nvSpPr>
        <p:spPr>
          <a:xfrm>
            <a:off x="2256351" y="751932"/>
            <a:ext cx="2182300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0" name="Subtitle 2"/>
          <p:cNvSpPr txBox="1">
            <a:spLocks/>
          </p:cNvSpPr>
          <p:nvPr/>
        </p:nvSpPr>
        <p:spPr>
          <a:xfrm>
            <a:off x="2256350" y="575726"/>
            <a:ext cx="918684" cy="1754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cmpd="sng">
            <a:solidFill>
              <a:schemeClr val="accent4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4">
                    <a:lumMod val="50000"/>
                  </a:schemeClr>
                </a:solidFill>
              </a:rPr>
              <a:t>Former Owners</a:t>
            </a:r>
            <a:endParaRPr lang="en-US" sz="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1" name="Subtitle 2"/>
          <p:cNvSpPr txBox="1">
            <a:spLocks/>
          </p:cNvSpPr>
          <p:nvPr/>
        </p:nvSpPr>
        <p:spPr>
          <a:xfrm>
            <a:off x="2256351" y="983590"/>
            <a:ext cx="2182300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>
            <a:off x="2256350" y="1216499"/>
            <a:ext cx="2182300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6" name="Subtitle 2"/>
          <p:cNvSpPr txBox="1">
            <a:spLocks/>
          </p:cNvSpPr>
          <p:nvPr/>
        </p:nvSpPr>
        <p:spPr>
          <a:xfrm>
            <a:off x="377182" y="2239324"/>
            <a:ext cx="1117601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</a:rPr>
              <a:t>Current Owner</a:t>
            </a:r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11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7" name="Subtitle 2"/>
          <p:cNvSpPr txBox="1">
            <a:spLocks/>
          </p:cNvSpPr>
          <p:nvPr/>
        </p:nvSpPr>
        <p:spPr>
          <a:xfrm>
            <a:off x="1494784" y="2247093"/>
            <a:ext cx="2943866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8" name="Subtitle 2"/>
          <p:cNvSpPr txBox="1">
            <a:spLocks/>
          </p:cNvSpPr>
          <p:nvPr/>
        </p:nvSpPr>
        <p:spPr>
          <a:xfrm>
            <a:off x="377182" y="1577854"/>
            <a:ext cx="750805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</a:rPr>
              <a:t>Color:</a:t>
            </a:r>
            <a:endParaRPr lang="en-US" sz="11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9" name="Subtitle 2"/>
          <p:cNvSpPr txBox="1">
            <a:spLocks/>
          </p:cNvSpPr>
          <p:nvPr/>
        </p:nvSpPr>
        <p:spPr>
          <a:xfrm>
            <a:off x="1127988" y="1577852"/>
            <a:ext cx="973222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0" name="Subtitle 2"/>
          <p:cNvSpPr txBox="1">
            <a:spLocks/>
          </p:cNvSpPr>
          <p:nvPr/>
        </p:nvSpPr>
        <p:spPr>
          <a:xfrm>
            <a:off x="2259564" y="1444996"/>
            <a:ext cx="2182300" cy="2320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1" name="Subtitle 2"/>
          <p:cNvSpPr txBox="1">
            <a:spLocks/>
          </p:cNvSpPr>
          <p:nvPr/>
        </p:nvSpPr>
        <p:spPr>
          <a:xfrm>
            <a:off x="517205" y="2598838"/>
            <a:ext cx="1532575" cy="2130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PHYSICAL DESCRIPTION</a:t>
            </a:r>
            <a:endParaRPr lang="en-US" sz="1100" b="1" dirty="0">
              <a:solidFill>
                <a:schemeClr val="accent4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80995" y="2922278"/>
            <a:ext cx="6172200" cy="17847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endParaRPr lang="en-US" sz="11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215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752</TotalTime>
  <Words>98</Words>
  <Application>Microsoft Office PowerPoint</Application>
  <PresentationFormat>Letter Paper (8.5x11 in)</PresentationFormat>
  <Paragraphs>78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ASDB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Jarboe, Madeline</dc:creator>
  <cp:lastModifiedBy>Jarboe, Madeline</cp:lastModifiedBy>
  <cp:revision>92</cp:revision>
  <dcterms:created xsi:type="dcterms:W3CDTF">2018-05-03T18:47:30Z</dcterms:created>
  <dcterms:modified xsi:type="dcterms:W3CDTF">2018-05-15T17:23:22Z</dcterms:modified>
</cp:coreProperties>
</file>