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6"/>
  </p:notesMasterIdLst>
  <p:sldIdLst>
    <p:sldId id="295" r:id="rId2"/>
    <p:sldId id="271" r:id="rId3"/>
    <p:sldId id="267" r:id="rId4"/>
    <p:sldId id="288" r:id="rId5"/>
    <p:sldId id="285" r:id="rId6"/>
    <p:sldId id="289" r:id="rId7"/>
    <p:sldId id="292" r:id="rId8"/>
    <p:sldId id="286" r:id="rId9"/>
    <p:sldId id="293" r:id="rId10"/>
    <p:sldId id="294" r:id="rId11"/>
    <p:sldId id="296" r:id="rId12"/>
    <p:sldId id="299" r:id="rId13"/>
    <p:sldId id="297" r:id="rId14"/>
    <p:sldId id="298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rboe, Madeline" initials="JM" lastIdx="1" clrIdx="0">
    <p:extLst>
      <p:ext uri="{19B8F6BF-5375-455C-9EA6-DF929625EA0E}">
        <p15:presenceInfo xmlns:p15="http://schemas.microsoft.com/office/powerpoint/2012/main" userId="S-1-5-21-979595049-1479370838-2087665911-308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EF8"/>
    <a:srgbClr val="311E7D"/>
    <a:srgbClr val="C8BDF0"/>
    <a:srgbClr val="DEEBF7"/>
    <a:srgbClr val="CCCC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85" d="100"/>
          <a:sy n="85" d="100"/>
        </p:scale>
        <p:origin x="21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524C9-7F09-4BCB-9672-0C3C227154C2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348A-64D4-47C8-B5A2-22B98D4BB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85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7348A-64D4-47C8-B5A2-22B98D4BB60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9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370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187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28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75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11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92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05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19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7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6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20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98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10883"/>
            <a:ext cx="6000750" cy="90158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</p:spPr>
        <p:txBody>
          <a:bodyPr>
            <a:normAutofit/>
          </a:bodyPr>
          <a:lstStyle/>
          <a:p>
            <a:pPr algn="r"/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3303" y="2076771"/>
            <a:ext cx="4154697" cy="407638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</p:spPr>
        <p:txBody>
          <a:bodyPr/>
          <a:lstStyle/>
          <a:p>
            <a:pPr algn="l"/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4" y="3043515"/>
            <a:ext cx="5602944" cy="560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76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TABLE OF CONTENTS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590550"/>
            <a:ext cx="6172200" cy="8105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numCol="2" rtlCol="0">
            <a:normAutofit/>
          </a:bodyPr>
          <a:lstStyle/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✤ Overview</a:t>
            </a: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Region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Name</a:t>
            </a: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Region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Overview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     ⚊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Region Notes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✤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Politics &amp; Government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Important Leaders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Allies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Enemies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✤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Demographics &amp; Geography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Major Regions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Notable Cities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Population Information</a:t>
            </a: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☙ Maps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✤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Environment &amp; Climate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Weather &amp; Climate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Natural Resources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Flora &amp; Fauna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✤ Culture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Social Divisions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Manners &amp; Mannerisms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Birth &amp; Childhood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Education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Adulthood</a:t>
            </a: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☙ Love, Sex,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&amp;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Gender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Death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&amp;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Dying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Foreign Relations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✤ Time, Calendars,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&amp;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Holidays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Time</a:t>
            </a: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Calendar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Holidays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✤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The Arts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✤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Fashion, Hygiene, &amp; Beauty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✤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Diet &amp; Cuisine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✤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Business, Industry, &amp; Commerce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Economic System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Business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Trade &amp; Commerce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Transportation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&amp;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Communication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✤ Science &amp; Technology</a:t>
            </a: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✤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Health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&amp;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Medicine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✤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War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&amp;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Weaponry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Weapons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✤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Infrastructure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&amp;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Architecture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✤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Historical Background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Prehistory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Ancient History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     ☙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Modern History</a:t>
            </a:r>
          </a:p>
          <a:p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     ☙ Timeline</a:t>
            </a:r>
          </a:p>
          <a:p>
            <a:pPr algn="r"/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3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3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3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3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4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5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5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5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5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6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6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6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7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7</a:t>
            </a: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7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8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8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8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9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9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9</a:t>
            </a:r>
          </a:p>
          <a:p>
            <a:pPr algn="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9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10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11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12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13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13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13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14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14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15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16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17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18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19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20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20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20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21</a:t>
            </a:r>
          </a:p>
          <a:p>
            <a:pPr algn="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22</a:t>
            </a:r>
            <a:endParaRPr lang="en-US" sz="10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173480" y="746760"/>
            <a:ext cx="51796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478280" y="906780"/>
            <a:ext cx="48748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657349" y="1054417"/>
            <a:ext cx="4695826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00200" y="1204912"/>
            <a:ext cx="4752975" cy="1905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785938" y="1351595"/>
            <a:ext cx="4567237" cy="5718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709738" y="1514474"/>
            <a:ext cx="4643437" cy="1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223963" y="1814513"/>
            <a:ext cx="5129212" cy="956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057400" y="1962150"/>
            <a:ext cx="4295775" cy="6671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1508760" y="2122172"/>
            <a:ext cx="4844415" cy="1903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508760" y="2271713"/>
            <a:ext cx="4844415" cy="6667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966913" y="2424111"/>
            <a:ext cx="4386262" cy="2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043940" y="2577462"/>
            <a:ext cx="5309235" cy="3813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828800" y="2728913"/>
            <a:ext cx="4524375" cy="6663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1785938" y="2881309"/>
            <a:ext cx="4567237" cy="6664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508760" y="3189926"/>
            <a:ext cx="484441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1043940" y="3340425"/>
            <a:ext cx="5309235" cy="2843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1569720" y="3489012"/>
            <a:ext cx="47834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014538" y="3640448"/>
            <a:ext cx="4338637" cy="1916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1668780" y="3797621"/>
            <a:ext cx="4684395" cy="949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280160" y="3954780"/>
            <a:ext cx="507301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348740" y="4099559"/>
            <a:ext cx="5004435" cy="15241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785938" y="4255769"/>
            <a:ext cx="4567237" cy="2856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508760" y="4405313"/>
            <a:ext cx="4844415" cy="3806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657349" y="4564372"/>
            <a:ext cx="4688206" cy="381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2057400" y="4708211"/>
            <a:ext cx="4297677" cy="14277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043940" y="4864411"/>
            <a:ext cx="5301615" cy="2858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219206" y="5165407"/>
            <a:ext cx="5133969" cy="8576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1043940" y="5320187"/>
            <a:ext cx="5240654" cy="478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014538" y="5472113"/>
            <a:ext cx="4270056" cy="4761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348740" y="5628318"/>
            <a:ext cx="4924423" cy="2862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2300288" y="5783582"/>
            <a:ext cx="3972875" cy="2856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68780" y="5930261"/>
            <a:ext cx="461581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1219206" y="6084564"/>
            <a:ext cx="5065389" cy="3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1785938" y="6235061"/>
            <a:ext cx="4498656" cy="949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490788" y="6391275"/>
            <a:ext cx="3782376" cy="6661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709738" y="6534147"/>
            <a:ext cx="4574857" cy="1428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508760" y="6844662"/>
            <a:ext cx="4775835" cy="4763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1280160" y="6998969"/>
            <a:ext cx="5004434" cy="1903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2119313" y="7153279"/>
            <a:ext cx="4165281" cy="2848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752600" y="7302806"/>
            <a:ext cx="4531994" cy="4749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280160" y="7452356"/>
            <a:ext cx="4993004" cy="15238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569720" y="7607611"/>
            <a:ext cx="4703444" cy="8572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569720" y="7762871"/>
            <a:ext cx="4714874" cy="7622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043940" y="1666875"/>
            <a:ext cx="5309235" cy="953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1709738" y="3032758"/>
            <a:ext cx="4643437" cy="6664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1219206" y="5015379"/>
            <a:ext cx="5126349" cy="4766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1577338" y="6689403"/>
            <a:ext cx="4695825" cy="6659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1219206" y="7912410"/>
            <a:ext cx="5063481" cy="6668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31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699" y="237621"/>
            <a:ext cx="6391275" cy="496088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>
            <a:normAutofit/>
          </a:bodyPr>
          <a:lstStyle/>
          <a:p>
            <a:endParaRPr lang="en-US" sz="28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733708"/>
            <a:ext cx="1869885" cy="232012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>
            <a:normAutofit lnSpcReduction="10000"/>
          </a:bodyPr>
          <a:lstStyle/>
          <a:p>
            <a:endParaRPr lang="en-US" sz="11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50885" y="733706"/>
            <a:ext cx="102571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Other Names: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76601" y="733708"/>
            <a:ext cx="3276599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109487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OVERVIEW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81000" y="1423703"/>
            <a:ext cx="1628775" cy="4050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One Sentence Summary: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009775" y="1423703"/>
            <a:ext cx="4543425" cy="4050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81001" y="1909478"/>
            <a:ext cx="885824" cy="16967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Description: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266825" y="1909477"/>
            <a:ext cx="5286375" cy="16967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4007555"/>
            <a:ext cx="6172200" cy="4688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en-US" sz="11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12-Point Star 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2" y="3686880"/>
            <a:ext cx="596267" cy="239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NOTES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594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 descr="Insert picture here"/>
          <p:cNvSpPr/>
          <p:nvPr/>
        </p:nvSpPr>
        <p:spPr>
          <a:xfrm>
            <a:off x="2752726" y="544796"/>
            <a:ext cx="3800472" cy="2252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 smtClean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8" name="Subtitle 2"/>
          <p:cNvSpPr txBox="1">
            <a:spLocks/>
          </p:cNvSpPr>
          <p:nvPr/>
        </p:nvSpPr>
        <p:spPr>
          <a:xfrm>
            <a:off x="380999" y="2888432"/>
            <a:ext cx="1314452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Government(s):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1695451" y="2888430"/>
            <a:ext cx="4857747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407193" y="3725294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407192" y="3549631"/>
            <a:ext cx="575788" cy="1754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Leader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2049778" y="3548148"/>
            <a:ext cx="781049" cy="1770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Title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6" name="Subtitle 2"/>
          <p:cNvSpPr txBox="1">
            <a:spLocks/>
          </p:cNvSpPr>
          <p:nvPr/>
        </p:nvSpPr>
        <p:spPr>
          <a:xfrm>
            <a:off x="2049778" y="3725294"/>
            <a:ext cx="1303022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0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POLITICS &amp; GOVERNMENT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1" name="Rectangle 90" descr="Insert picture here"/>
          <p:cNvSpPr/>
          <p:nvPr/>
        </p:nvSpPr>
        <p:spPr>
          <a:xfrm>
            <a:off x="407193" y="550782"/>
            <a:ext cx="2228851" cy="2246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 smtClean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517202" y="3229326"/>
            <a:ext cx="1471618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IMPORTANT LEADERS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93" name="Subtitle 2"/>
          <p:cNvSpPr txBox="1">
            <a:spLocks/>
          </p:cNvSpPr>
          <p:nvPr/>
        </p:nvSpPr>
        <p:spPr>
          <a:xfrm>
            <a:off x="407193" y="3956952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5" name="Subtitle 2"/>
          <p:cNvSpPr txBox="1">
            <a:spLocks/>
          </p:cNvSpPr>
          <p:nvPr/>
        </p:nvSpPr>
        <p:spPr>
          <a:xfrm>
            <a:off x="407192" y="4189861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7" name="Subtitle 2"/>
          <p:cNvSpPr txBox="1">
            <a:spLocks/>
          </p:cNvSpPr>
          <p:nvPr/>
        </p:nvSpPr>
        <p:spPr>
          <a:xfrm>
            <a:off x="407192" y="4421519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9" name="Subtitle 2"/>
          <p:cNvSpPr txBox="1">
            <a:spLocks/>
          </p:cNvSpPr>
          <p:nvPr/>
        </p:nvSpPr>
        <p:spPr>
          <a:xfrm>
            <a:off x="407193" y="4656188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1" name="Subtitle 2"/>
          <p:cNvSpPr txBox="1">
            <a:spLocks/>
          </p:cNvSpPr>
          <p:nvPr/>
        </p:nvSpPr>
        <p:spPr>
          <a:xfrm>
            <a:off x="407193" y="4887846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511488" y="5214152"/>
            <a:ext cx="616271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ALLIES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407190" y="5682827"/>
            <a:ext cx="1642588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407188" y="5501648"/>
            <a:ext cx="575791" cy="1779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Ally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2049776" y="5499956"/>
            <a:ext cx="781050" cy="1754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Notes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2049777" y="5681513"/>
            <a:ext cx="4503417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407191" y="5908461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2049776" y="5908461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407191" y="6140119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2049776" y="6140119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" name="Subtitle 2"/>
          <p:cNvSpPr txBox="1">
            <a:spLocks/>
          </p:cNvSpPr>
          <p:nvPr/>
        </p:nvSpPr>
        <p:spPr>
          <a:xfrm>
            <a:off x="407190" y="6373028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2049775" y="6373028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407190" y="6601233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2049775" y="6601233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511483" y="6940171"/>
            <a:ext cx="701362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ENEMIES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407185" y="7408846"/>
            <a:ext cx="1642588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5" name="Subtitle 2"/>
          <p:cNvSpPr txBox="1">
            <a:spLocks/>
          </p:cNvSpPr>
          <p:nvPr/>
        </p:nvSpPr>
        <p:spPr>
          <a:xfrm>
            <a:off x="407183" y="7227667"/>
            <a:ext cx="575791" cy="1779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Enemy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2049771" y="7225975"/>
            <a:ext cx="781050" cy="1754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Notes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7" name="Subtitle 2"/>
          <p:cNvSpPr txBox="1">
            <a:spLocks/>
          </p:cNvSpPr>
          <p:nvPr/>
        </p:nvSpPr>
        <p:spPr>
          <a:xfrm>
            <a:off x="2049772" y="7407532"/>
            <a:ext cx="4503417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8" name="Subtitle 2"/>
          <p:cNvSpPr txBox="1">
            <a:spLocks/>
          </p:cNvSpPr>
          <p:nvPr/>
        </p:nvSpPr>
        <p:spPr>
          <a:xfrm>
            <a:off x="407186" y="7634480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9" name="Subtitle 2"/>
          <p:cNvSpPr txBox="1">
            <a:spLocks/>
          </p:cNvSpPr>
          <p:nvPr/>
        </p:nvSpPr>
        <p:spPr>
          <a:xfrm>
            <a:off x="2049771" y="7634480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0" name="Subtitle 2"/>
          <p:cNvSpPr txBox="1">
            <a:spLocks/>
          </p:cNvSpPr>
          <p:nvPr/>
        </p:nvSpPr>
        <p:spPr>
          <a:xfrm>
            <a:off x="407186" y="7866138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1" name="Subtitle 2"/>
          <p:cNvSpPr txBox="1">
            <a:spLocks/>
          </p:cNvSpPr>
          <p:nvPr/>
        </p:nvSpPr>
        <p:spPr>
          <a:xfrm>
            <a:off x="2049771" y="7866138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2" name="Subtitle 2"/>
          <p:cNvSpPr txBox="1">
            <a:spLocks/>
          </p:cNvSpPr>
          <p:nvPr/>
        </p:nvSpPr>
        <p:spPr>
          <a:xfrm>
            <a:off x="407185" y="8099047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3" name="Subtitle 2"/>
          <p:cNvSpPr txBox="1">
            <a:spLocks/>
          </p:cNvSpPr>
          <p:nvPr/>
        </p:nvSpPr>
        <p:spPr>
          <a:xfrm>
            <a:off x="2049770" y="8099047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407185" y="8327252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2049770" y="8327252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9" name="Subtitle 2"/>
          <p:cNvSpPr txBox="1">
            <a:spLocks/>
          </p:cNvSpPr>
          <p:nvPr/>
        </p:nvSpPr>
        <p:spPr>
          <a:xfrm>
            <a:off x="3352800" y="3547253"/>
            <a:ext cx="781049" cy="1770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Notes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3" name="Subtitle 2"/>
          <p:cNvSpPr txBox="1">
            <a:spLocks/>
          </p:cNvSpPr>
          <p:nvPr/>
        </p:nvSpPr>
        <p:spPr>
          <a:xfrm>
            <a:off x="3352800" y="3724399"/>
            <a:ext cx="3200394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4" name="Subtitle 2"/>
          <p:cNvSpPr txBox="1">
            <a:spLocks/>
          </p:cNvSpPr>
          <p:nvPr/>
        </p:nvSpPr>
        <p:spPr>
          <a:xfrm>
            <a:off x="2049778" y="3956681"/>
            <a:ext cx="1303022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5" name="Subtitle 2"/>
          <p:cNvSpPr txBox="1">
            <a:spLocks/>
          </p:cNvSpPr>
          <p:nvPr/>
        </p:nvSpPr>
        <p:spPr>
          <a:xfrm>
            <a:off x="3352800" y="3955786"/>
            <a:ext cx="3200394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6" name="Subtitle 2"/>
          <p:cNvSpPr txBox="1">
            <a:spLocks/>
          </p:cNvSpPr>
          <p:nvPr/>
        </p:nvSpPr>
        <p:spPr>
          <a:xfrm>
            <a:off x="2049775" y="4194607"/>
            <a:ext cx="1303022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2" name="Subtitle 2"/>
          <p:cNvSpPr txBox="1">
            <a:spLocks/>
          </p:cNvSpPr>
          <p:nvPr/>
        </p:nvSpPr>
        <p:spPr>
          <a:xfrm>
            <a:off x="3352797" y="4193712"/>
            <a:ext cx="3200394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3" name="Subtitle 2"/>
          <p:cNvSpPr txBox="1">
            <a:spLocks/>
          </p:cNvSpPr>
          <p:nvPr/>
        </p:nvSpPr>
        <p:spPr>
          <a:xfrm>
            <a:off x="2049775" y="4425994"/>
            <a:ext cx="1303022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4" name="Subtitle 2"/>
          <p:cNvSpPr txBox="1">
            <a:spLocks/>
          </p:cNvSpPr>
          <p:nvPr/>
        </p:nvSpPr>
        <p:spPr>
          <a:xfrm>
            <a:off x="3352797" y="4425099"/>
            <a:ext cx="3200394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5" name="Subtitle 2"/>
          <p:cNvSpPr txBox="1">
            <a:spLocks/>
          </p:cNvSpPr>
          <p:nvPr/>
        </p:nvSpPr>
        <p:spPr>
          <a:xfrm>
            <a:off x="2049775" y="4655145"/>
            <a:ext cx="1303022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6" name="Subtitle 2"/>
          <p:cNvSpPr txBox="1">
            <a:spLocks/>
          </p:cNvSpPr>
          <p:nvPr/>
        </p:nvSpPr>
        <p:spPr>
          <a:xfrm>
            <a:off x="3352797" y="4654250"/>
            <a:ext cx="3200394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2" name="Subtitle 2"/>
          <p:cNvSpPr txBox="1">
            <a:spLocks/>
          </p:cNvSpPr>
          <p:nvPr/>
        </p:nvSpPr>
        <p:spPr>
          <a:xfrm>
            <a:off x="2049775" y="4886532"/>
            <a:ext cx="1303022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3" name="Subtitle 2"/>
          <p:cNvSpPr txBox="1">
            <a:spLocks/>
          </p:cNvSpPr>
          <p:nvPr/>
        </p:nvSpPr>
        <p:spPr>
          <a:xfrm>
            <a:off x="3352797" y="4885637"/>
            <a:ext cx="3200394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106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ubtitle 2"/>
          <p:cNvSpPr txBox="1">
            <a:spLocks/>
          </p:cNvSpPr>
          <p:nvPr/>
        </p:nvSpPr>
        <p:spPr>
          <a:xfrm>
            <a:off x="407194" y="1367644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407193" y="1191981"/>
            <a:ext cx="575788" cy="1754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Region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2049779" y="1190498"/>
            <a:ext cx="781049" cy="1770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Notes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3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6" name="Subtitle 2"/>
          <p:cNvSpPr txBox="1">
            <a:spLocks/>
          </p:cNvSpPr>
          <p:nvPr/>
        </p:nvSpPr>
        <p:spPr>
          <a:xfrm>
            <a:off x="2049779" y="1367644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0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DEMOGRAPHICS &amp; GEOGRAPHY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517204" y="871676"/>
            <a:ext cx="1212536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MAJOR REGIONS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93" name="Subtitle 2"/>
          <p:cNvSpPr txBox="1">
            <a:spLocks/>
          </p:cNvSpPr>
          <p:nvPr/>
        </p:nvSpPr>
        <p:spPr>
          <a:xfrm>
            <a:off x="407194" y="1599302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4" name="Subtitle 2"/>
          <p:cNvSpPr txBox="1">
            <a:spLocks/>
          </p:cNvSpPr>
          <p:nvPr/>
        </p:nvSpPr>
        <p:spPr>
          <a:xfrm>
            <a:off x="2049779" y="1599302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5" name="Subtitle 2"/>
          <p:cNvSpPr txBox="1">
            <a:spLocks/>
          </p:cNvSpPr>
          <p:nvPr/>
        </p:nvSpPr>
        <p:spPr>
          <a:xfrm>
            <a:off x="407193" y="1832211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6" name="Subtitle 2"/>
          <p:cNvSpPr txBox="1">
            <a:spLocks/>
          </p:cNvSpPr>
          <p:nvPr/>
        </p:nvSpPr>
        <p:spPr>
          <a:xfrm>
            <a:off x="2049778" y="1832211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7" name="Subtitle 2"/>
          <p:cNvSpPr txBox="1">
            <a:spLocks/>
          </p:cNvSpPr>
          <p:nvPr/>
        </p:nvSpPr>
        <p:spPr>
          <a:xfrm>
            <a:off x="407193" y="2063869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8" name="Subtitle 2"/>
          <p:cNvSpPr txBox="1">
            <a:spLocks/>
          </p:cNvSpPr>
          <p:nvPr/>
        </p:nvSpPr>
        <p:spPr>
          <a:xfrm>
            <a:off x="2049778" y="2063869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9" name="Subtitle 2"/>
          <p:cNvSpPr txBox="1">
            <a:spLocks/>
          </p:cNvSpPr>
          <p:nvPr/>
        </p:nvSpPr>
        <p:spPr>
          <a:xfrm>
            <a:off x="407194" y="2298538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0" name="Subtitle 2"/>
          <p:cNvSpPr txBox="1">
            <a:spLocks/>
          </p:cNvSpPr>
          <p:nvPr/>
        </p:nvSpPr>
        <p:spPr>
          <a:xfrm>
            <a:off x="2049779" y="2298538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1" name="Subtitle 2"/>
          <p:cNvSpPr txBox="1">
            <a:spLocks/>
          </p:cNvSpPr>
          <p:nvPr/>
        </p:nvSpPr>
        <p:spPr>
          <a:xfrm>
            <a:off x="407194" y="2530196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2" name="Subtitle 2"/>
          <p:cNvSpPr txBox="1">
            <a:spLocks/>
          </p:cNvSpPr>
          <p:nvPr/>
        </p:nvSpPr>
        <p:spPr>
          <a:xfrm>
            <a:off x="2049779" y="2530196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7" name="Subtitle 2"/>
          <p:cNvSpPr txBox="1">
            <a:spLocks/>
          </p:cNvSpPr>
          <p:nvPr/>
        </p:nvSpPr>
        <p:spPr>
          <a:xfrm>
            <a:off x="407194" y="3348666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8" name="Subtitle 2"/>
          <p:cNvSpPr txBox="1">
            <a:spLocks/>
          </p:cNvSpPr>
          <p:nvPr/>
        </p:nvSpPr>
        <p:spPr>
          <a:xfrm>
            <a:off x="407193" y="3173003"/>
            <a:ext cx="575788" cy="1754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City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9" name="Subtitle 2"/>
          <p:cNvSpPr txBox="1">
            <a:spLocks/>
          </p:cNvSpPr>
          <p:nvPr/>
        </p:nvSpPr>
        <p:spPr>
          <a:xfrm>
            <a:off x="2049779" y="3171520"/>
            <a:ext cx="781049" cy="1770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Notes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0" name="Subtitle 2"/>
          <p:cNvSpPr txBox="1">
            <a:spLocks/>
          </p:cNvSpPr>
          <p:nvPr/>
        </p:nvSpPr>
        <p:spPr>
          <a:xfrm>
            <a:off x="2049779" y="3348666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1" name="Subtitle 2"/>
          <p:cNvSpPr txBox="1">
            <a:spLocks/>
          </p:cNvSpPr>
          <p:nvPr/>
        </p:nvSpPr>
        <p:spPr>
          <a:xfrm>
            <a:off x="517203" y="2852698"/>
            <a:ext cx="121253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NOTABLE CITIES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12" name="Subtitle 2"/>
          <p:cNvSpPr txBox="1">
            <a:spLocks/>
          </p:cNvSpPr>
          <p:nvPr/>
        </p:nvSpPr>
        <p:spPr>
          <a:xfrm>
            <a:off x="407194" y="3580324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3" name="Subtitle 2"/>
          <p:cNvSpPr txBox="1">
            <a:spLocks/>
          </p:cNvSpPr>
          <p:nvPr/>
        </p:nvSpPr>
        <p:spPr>
          <a:xfrm>
            <a:off x="2049779" y="3580324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4" name="Subtitle 2"/>
          <p:cNvSpPr txBox="1">
            <a:spLocks/>
          </p:cNvSpPr>
          <p:nvPr/>
        </p:nvSpPr>
        <p:spPr>
          <a:xfrm>
            <a:off x="407193" y="3813233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5" name="Subtitle 2"/>
          <p:cNvSpPr txBox="1">
            <a:spLocks/>
          </p:cNvSpPr>
          <p:nvPr/>
        </p:nvSpPr>
        <p:spPr>
          <a:xfrm>
            <a:off x="2049778" y="3813233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6" name="Subtitle 2"/>
          <p:cNvSpPr txBox="1">
            <a:spLocks/>
          </p:cNvSpPr>
          <p:nvPr/>
        </p:nvSpPr>
        <p:spPr>
          <a:xfrm>
            <a:off x="407193" y="4044891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7" name="Subtitle 2"/>
          <p:cNvSpPr txBox="1">
            <a:spLocks/>
          </p:cNvSpPr>
          <p:nvPr/>
        </p:nvSpPr>
        <p:spPr>
          <a:xfrm>
            <a:off x="2049778" y="4044891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8" name="Subtitle 2"/>
          <p:cNvSpPr txBox="1">
            <a:spLocks/>
          </p:cNvSpPr>
          <p:nvPr/>
        </p:nvSpPr>
        <p:spPr>
          <a:xfrm>
            <a:off x="407194" y="4279560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9" name="Subtitle 2"/>
          <p:cNvSpPr txBox="1">
            <a:spLocks/>
          </p:cNvSpPr>
          <p:nvPr/>
        </p:nvSpPr>
        <p:spPr>
          <a:xfrm>
            <a:off x="2049779" y="4279560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0" name="Subtitle 2"/>
          <p:cNvSpPr txBox="1">
            <a:spLocks/>
          </p:cNvSpPr>
          <p:nvPr/>
        </p:nvSpPr>
        <p:spPr>
          <a:xfrm>
            <a:off x="407194" y="4511218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1" name="Subtitle 2"/>
          <p:cNvSpPr txBox="1">
            <a:spLocks/>
          </p:cNvSpPr>
          <p:nvPr/>
        </p:nvSpPr>
        <p:spPr>
          <a:xfrm>
            <a:off x="2049779" y="4511218"/>
            <a:ext cx="450342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7" name="Subtitle 2"/>
          <p:cNvSpPr txBox="1">
            <a:spLocks/>
          </p:cNvSpPr>
          <p:nvPr/>
        </p:nvSpPr>
        <p:spPr>
          <a:xfrm>
            <a:off x="407193" y="5327987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8" name="Subtitle 2"/>
          <p:cNvSpPr txBox="1">
            <a:spLocks/>
          </p:cNvSpPr>
          <p:nvPr/>
        </p:nvSpPr>
        <p:spPr>
          <a:xfrm>
            <a:off x="407192" y="5152324"/>
            <a:ext cx="575788" cy="1754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Group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9" name="Subtitle 2"/>
          <p:cNvSpPr txBox="1">
            <a:spLocks/>
          </p:cNvSpPr>
          <p:nvPr/>
        </p:nvSpPr>
        <p:spPr>
          <a:xfrm>
            <a:off x="2049778" y="5150841"/>
            <a:ext cx="947423" cy="1770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Percent of Total Population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0" name="Subtitle 2"/>
          <p:cNvSpPr txBox="1">
            <a:spLocks/>
          </p:cNvSpPr>
          <p:nvPr/>
        </p:nvSpPr>
        <p:spPr>
          <a:xfrm>
            <a:off x="2049778" y="5327987"/>
            <a:ext cx="947423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1" name="Subtitle 2"/>
          <p:cNvSpPr txBox="1">
            <a:spLocks/>
          </p:cNvSpPr>
          <p:nvPr/>
        </p:nvSpPr>
        <p:spPr>
          <a:xfrm>
            <a:off x="517202" y="4831688"/>
            <a:ext cx="1852618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POPULATION INFORMATION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32" name="Subtitle 2"/>
          <p:cNvSpPr txBox="1">
            <a:spLocks/>
          </p:cNvSpPr>
          <p:nvPr/>
        </p:nvSpPr>
        <p:spPr>
          <a:xfrm>
            <a:off x="407192" y="562876"/>
            <a:ext cx="542927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Size: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3" name="Subtitle 2"/>
          <p:cNvSpPr txBox="1">
            <a:spLocks/>
          </p:cNvSpPr>
          <p:nvPr/>
        </p:nvSpPr>
        <p:spPr>
          <a:xfrm>
            <a:off x="950119" y="562874"/>
            <a:ext cx="170497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6" name="Subtitle 2"/>
          <p:cNvSpPr txBox="1">
            <a:spLocks/>
          </p:cNvSpPr>
          <p:nvPr/>
        </p:nvSpPr>
        <p:spPr>
          <a:xfrm>
            <a:off x="2997201" y="5141611"/>
            <a:ext cx="781049" cy="1770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6">
                    <a:lumMod val="50000"/>
                  </a:schemeClr>
                </a:solidFill>
              </a:rPr>
              <a:t>Notes</a:t>
            </a: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7" name="Subtitle 2"/>
          <p:cNvSpPr txBox="1">
            <a:spLocks/>
          </p:cNvSpPr>
          <p:nvPr/>
        </p:nvSpPr>
        <p:spPr>
          <a:xfrm>
            <a:off x="2997201" y="5318757"/>
            <a:ext cx="355599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8" name="Subtitle 2"/>
          <p:cNvSpPr txBox="1">
            <a:spLocks/>
          </p:cNvSpPr>
          <p:nvPr/>
        </p:nvSpPr>
        <p:spPr>
          <a:xfrm>
            <a:off x="407192" y="5569231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9" name="Subtitle 2"/>
          <p:cNvSpPr txBox="1">
            <a:spLocks/>
          </p:cNvSpPr>
          <p:nvPr/>
        </p:nvSpPr>
        <p:spPr>
          <a:xfrm>
            <a:off x="2049777" y="5569231"/>
            <a:ext cx="947423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0" name="Subtitle 2"/>
          <p:cNvSpPr txBox="1">
            <a:spLocks/>
          </p:cNvSpPr>
          <p:nvPr/>
        </p:nvSpPr>
        <p:spPr>
          <a:xfrm>
            <a:off x="2997200" y="5560001"/>
            <a:ext cx="355599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1" name="Subtitle 2"/>
          <p:cNvSpPr txBox="1">
            <a:spLocks/>
          </p:cNvSpPr>
          <p:nvPr/>
        </p:nvSpPr>
        <p:spPr>
          <a:xfrm>
            <a:off x="407193" y="5804501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2" name="Subtitle 2"/>
          <p:cNvSpPr txBox="1">
            <a:spLocks/>
          </p:cNvSpPr>
          <p:nvPr/>
        </p:nvSpPr>
        <p:spPr>
          <a:xfrm>
            <a:off x="2049778" y="5804501"/>
            <a:ext cx="947423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3" name="Subtitle 2"/>
          <p:cNvSpPr txBox="1">
            <a:spLocks/>
          </p:cNvSpPr>
          <p:nvPr/>
        </p:nvSpPr>
        <p:spPr>
          <a:xfrm>
            <a:off x="2997201" y="5795271"/>
            <a:ext cx="355599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4" name="Subtitle 2"/>
          <p:cNvSpPr txBox="1">
            <a:spLocks/>
          </p:cNvSpPr>
          <p:nvPr/>
        </p:nvSpPr>
        <p:spPr>
          <a:xfrm>
            <a:off x="407192" y="6045745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5" name="Subtitle 2"/>
          <p:cNvSpPr txBox="1">
            <a:spLocks/>
          </p:cNvSpPr>
          <p:nvPr/>
        </p:nvSpPr>
        <p:spPr>
          <a:xfrm>
            <a:off x="2049777" y="6045745"/>
            <a:ext cx="947423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6" name="Subtitle 2"/>
          <p:cNvSpPr txBox="1">
            <a:spLocks/>
          </p:cNvSpPr>
          <p:nvPr/>
        </p:nvSpPr>
        <p:spPr>
          <a:xfrm>
            <a:off x="2997200" y="6036515"/>
            <a:ext cx="355599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7" name="Subtitle 2"/>
          <p:cNvSpPr txBox="1">
            <a:spLocks/>
          </p:cNvSpPr>
          <p:nvPr/>
        </p:nvSpPr>
        <p:spPr>
          <a:xfrm>
            <a:off x="407193" y="6290245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8" name="Subtitle 2"/>
          <p:cNvSpPr txBox="1">
            <a:spLocks/>
          </p:cNvSpPr>
          <p:nvPr/>
        </p:nvSpPr>
        <p:spPr>
          <a:xfrm>
            <a:off x="2049778" y="6290245"/>
            <a:ext cx="947423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9" name="Subtitle 2"/>
          <p:cNvSpPr txBox="1">
            <a:spLocks/>
          </p:cNvSpPr>
          <p:nvPr/>
        </p:nvSpPr>
        <p:spPr>
          <a:xfrm>
            <a:off x="2997201" y="6281015"/>
            <a:ext cx="355599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0" name="Subtitle 2"/>
          <p:cNvSpPr txBox="1">
            <a:spLocks/>
          </p:cNvSpPr>
          <p:nvPr/>
        </p:nvSpPr>
        <p:spPr>
          <a:xfrm>
            <a:off x="407192" y="6531489"/>
            <a:ext cx="164258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1" name="Subtitle 2"/>
          <p:cNvSpPr txBox="1">
            <a:spLocks/>
          </p:cNvSpPr>
          <p:nvPr/>
        </p:nvSpPr>
        <p:spPr>
          <a:xfrm>
            <a:off x="2049777" y="6531489"/>
            <a:ext cx="947423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2" name="Subtitle 2"/>
          <p:cNvSpPr txBox="1">
            <a:spLocks/>
          </p:cNvSpPr>
          <p:nvPr/>
        </p:nvSpPr>
        <p:spPr>
          <a:xfrm>
            <a:off x="2997200" y="6522259"/>
            <a:ext cx="355599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3" name="Subtitle 2"/>
          <p:cNvSpPr txBox="1">
            <a:spLocks/>
          </p:cNvSpPr>
          <p:nvPr/>
        </p:nvSpPr>
        <p:spPr>
          <a:xfrm>
            <a:off x="2725735" y="562874"/>
            <a:ext cx="1208090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Total Population: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4" name="Subtitle 2"/>
          <p:cNvSpPr txBox="1">
            <a:spLocks/>
          </p:cNvSpPr>
          <p:nvPr/>
        </p:nvSpPr>
        <p:spPr>
          <a:xfrm>
            <a:off x="3933825" y="562874"/>
            <a:ext cx="1571625" cy="232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67557" y="6863644"/>
            <a:ext cx="4037894" cy="18393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340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 descr="Insert picture here"/>
          <p:cNvSpPr/>
          <p:nvPr/>
        </p:nvSpPr>
        <p:spPr>
          <a:xfrm>
            <a:off x="380995" y="544795"/>
            <a:ext cx="6172203" cy="45860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 smtClean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517203" y="239551"/>
            <a:ext cx="549598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Maps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61" name="Rectangle 60" descr="Insert picture here"/>
          <p:cNvSpPr/>
          <p:nvPr/>
        </p:nvSpPr>
        <p:spPr>
          <a:xfrm>
            <a:off x="380995" y="5230388"/>
            <a:ext cx="3660427" cy="34726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 smtClean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2" name="Rectangle 61" descr="Insert picture here"/>
          <p:cNvSpPr/>
          <p:nvPr/>
        </p:nvSpPr>
        <p:spPr>
          <a:xfrm>
            <a:off x="4123263" y="5230388"/>
            <a:ext cx="2429936" cy="34726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 smtClean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6791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5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0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ENVIRONMENT &amp; CLIMATE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1" name="Subtitle 2"/>
          <p:cNvSpPr txBox="1">
            <a:spLocks/>
          </p:cNvSpPr>
          <p:nvPr/>
        </p:nvSpPr>
        <p:spPr>
          <a:xfrm>
            <a:off x="517205" y="6068383"/>
            <a:ext cx="1128718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FLORA &amp; FAUNA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80997" y="3772895"/>
            <a:ext cx="6172200" cy="222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380998" y="567407"/>
            <a:ext cx="1193008" cy="5989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Environment(s):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2" name="Subtitle 2"/>
          <p:cNvSpPr txBox="1">
            <a:spLocks/>
          </p:cNvSpPr>
          <p:nvPr/>
        </p:nvSpPr>
        <p:spPr>
          <a:xfrm>
            <a:off x="1574006" y="567406"/>
            <a:ext cx="4979191" cy="5989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7" name="Subtitle 2"/>
          <p:cNvSpPr txBox="1">
            <a:spLocks/>
          </p:cNvSpPr>
          <p:nvPr/>
        </p:nvSpPr>
        <p:spPr>
          <a:xfrm>
            <a:off x="517205" y="3485884"/>
            <a:ext cx="142589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NATURAL RESOURCES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80998" y="6355395"/>
            <a:ext cx="6172200" cy="22038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80997" y="1527317"/>
            <a:ext cx="6172200" cy="18845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2" name="Subtitle 2"/>
          <p:cNvSpPr txBox="1">
            <a:spLocks/>
          </p:cNvSpPr>
          <p:nvPr/>
        </p:nvSpPr>
        <p:spPr>
          <a:xfrm>
            <a:off x="517205" y="1240305"/>
            <a:ext cx="142589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WEATHER &amp; CLIMATE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9575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ubtitle 2"/>
          <p:cNvSpPr txBox="1">
            <a:spLocks/>
          </p:cNvSpPr>
          <p:nvPr/>
        </p:nvSpPr>
        <p:spPr>
          <a:xfrm>
            <a:off x="380995" y="596404"/>
            <a:ext cx="942503" cy="406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Language(s):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1323499" y="596403"/>
            <a:ext cx="5229696" cy="406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0995" y="5525108"/>
            <a:ext cx="6172200" cy="31705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6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0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CULTURE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517203" y="1796467"/>
            <a:ext cx="125063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SOCIAL DIVISIONS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11" name="Subtitle 2"/>
          <p:cNvSpPr txBox="1">
            <a:spLocks/>
          </p:cNvSpPr>
          <p:nvPr/>
        </p:nvSpPr>
        <p:spPr>
          <a:xfrm>
            <a:off x="517203" y="5204803"/>
            <a:ext cx="179927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MANNERS &amp; MANNERISMS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380995" y="1091281"/>
            <a:ext cx="942503" cy="6028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Predominant religion(s):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1323498" y="1091281"/>
            <a:ext cx="5229697" cy="6028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0995" y="2109917"/>
            <a:ext cx="6172200" cy="29876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012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380995" y="6516094"/>
            <a:ext cx="6172200" cy="21795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6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517203" y="253694"/>
            <a:ext cx="140303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BIRTH &amp; CHILDHOOD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11" name="Subtitle 2"/>
          <p:cNvSpPr txBox="1">
            <a:spLocks/>
          </p:cNvSpPr>
          <p:nvPr/>
        </p:nvSpPr>
        <p:spPr>
          <a:xfrm>
            <a:off x="517203" y="2621862"/>
            <a:ext cx="99155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EDUCATION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0995" y="573999"/>
            <a:ext cx="6172200" cy="19406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995" y="2916226"/>
            <a:ext cx="6172200" cy="31705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517203" y="6194925"/>
            <a:ext cx="99155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ADULTHOOD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41942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380995" y="4472202"/>
            <a:ext cx="6172200" cy="42234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8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517203" y="253694"/>
            <a:ext cx="140303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LOVE, SEX, &amp; GENDER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0995" y="573999"/>
            <a:ext cx="6172200" cy="1664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517203" y="2345637"/>
            <a:ext cx="117443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DEATH &amp; DYING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995" y="2665943"/>
            <a:ext cx="6172200" cy="13786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14380" y="4151896"/>
            <a:ext cx="1357283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FOREIGN RELATIONS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7403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380995" y="4685242"/>
            <a:ext cx="6172200" cy="4010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9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517202" y="593348"/>
            <a:ext cx="488638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TIME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0995" y="913653"/>
            <a:ext cx="6172200" cy="132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517203" y="2345637"/>
            <a:ext cx="82391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CALENDAR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995" y="2665942"/>
            <a:ext cx="6172200" cy="15917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17202" y="4364937"/>
            <a:ext cx="762958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HOLIDAYS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TIME, CALENDARS,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&amp;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HOLIDAYS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2379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380995" y="573999"/>
            <a:ext cx="6172200" cy="81216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10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ARTS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8323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380995" y="533400"/>
            <a:ext cx="6172200" cy="81622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11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FASHION, HYGIENE, &amp; BEAUTY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5231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380995" y="574000"/>
            <a:ext cx="6172200" cy="81216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12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DIET &amp; CUISINE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60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13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0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BUSINESS, INDUSTRY, &amp; COMMERCE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517203" y="1796467"/>
            <a:ext cx="74644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BUSINESS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380996" y="899943"/>
            <a:ext cx="6172200" cy="7941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0995" y="2109917"/>
            <a:ext cx="6172200" cy="65857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517203" y="586493"/>
            <a:ext cx="138144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ECONOMIC SYSTEM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0250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380995" y="4472202"/>
            <a:ext cx="6172200" cy="42234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14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517203" y="253694"/>
            <a:ext cx="140303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TRADE &amp; COMMERCE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0995" y="573999"/>
            <a:ext cx="6172200" cy="34706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14380" y="4151896"/>
            <a:ext cx="2526000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TRANSPORTATION &amp; COMMUNICATION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34387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15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0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SCIENCE &amp; TECHNOLOGY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0995" y="586493"/>
            <a:ext cx="6172200" cy="81091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829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16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0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HEALTH &amp; MEDICINE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0995" y="586493"/>
            <a:ext cx="6172200" cy="81091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128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17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0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WAR &amp; WEAPONRY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0995" y="586493"/>
            <a:ext cx="6172200" cy="81091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00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18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517203" y="253694"/>
            <a:ext cx="823917" cy="213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WEAPONS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0995" y="573998"/>
            <a:ext cx="6172200" cy="81290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405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19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0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INFRASTRUCTURE &amp; ARCHITECTURE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0995" y="586493"/>
            <a:ext cx="6172200" cy="81091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018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HISTORICAL BACKGROUND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98" y="4829483"/>
            <a:ext cx="6172200" cy="3866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3" y="566763"/>
            <a:ext cx="923928" cy="239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PREHISTORY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85773" y="4514282"/>
            <a:ext cx="1184277" cy="239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ANCIENT HISTORY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887438"/>
            <a:ext cx="6172200" cy="35461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20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370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1266828" cy="239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MODERN HISTORY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97" y="561290"/>
            <a:ext cx="6172200" cy="81350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12-Point Star 9"/>
          <p:cNvSpPr/>
          <p:nvPr/>
        </p:nvSpPr>
        <p:spPr>
          <a:xfrm>
            <a:off x="6355080" y="8771528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21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368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6">
                    <a:lumMod val="50000"/>
                  </a:schemeClr>
                </a:solidFill>
              </a:rPr>
              <a:t>Region Outline v1.0 by apheline, 2018</a:t>
            </a:r>
            <a:endParaRPr lang="en-US" sz="9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5772" y="246089"/>
            <a:ext cx="914403" cy="239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TIMELINE</a:t>
            </a:r>
            <a:endParaRPr 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" name="12-Point Star 9"/>
          <p:cNvSpPr/>
          <p:nvPr/>
        </p:nvSpPr>
        <p:spPr>
          <a:xfrm>
            <a:off x="6355080" y="8771528"/>
            <a:ext cx="304798" cy="304800"/>
          </a:xfrm>
          <a:prstGeom prst="star12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</a:rPr>
              <a:t>22</a:t>
            </a:r>
            <a:endParaRPr lang="en-US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09600" y="576289"/>
            <a:ext cx="5743575" cy="6896955"/>
          </a:xfrm>
          <a:prstGeom prst="straightConnector1">
            <a:avLst/>
          </a:prstGeom>
          <a:ln w="133350">
            <a:solidFill>
              <a:schemeClr val="accent6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85772" y="5102958"/>
            <a:ext cx="1944513" cy="2404533"/>
          </a:xfrm>
          <a:prstGeom prst="rect">
            <a:avLst/>
          </a:prstGeom>
          <a:gradFill flip="none" rotWithShape="1">
            <a:gsLst>
              <a:gs pos="19000">
                <a:schemeClr val="accent6">
                  <a:lumMod val="40000"/>
                  <a:lumOff val="60000"/>
                </a:schemeClr>
              </a:gs>
              <a:gs pos="43365">
                <a:schemeClr val="accent6">
                  <a:lumMod val="40000"/>
                  <a:lumOff val="60000"/>
                  <a:alpha val="50000"/>
                </a:schemeClr>
              </a:gs>
              <a:gs pos="74000">
                <a:schemeClr val="accent6">
                  <a:lumMod val="40000"/>
                  <a:lumOff val="60000"/>
                  <a:alpha val="20000"/>
                </a:schemeClr>
              </a:gs>
              <a:gs pos="83000">
                <a:schemeClr val="accent6">
                  <a:lumMod val="40000"/>
                  <a:lumOff val="60000"/>
                  <a:alpha val="10000"/>
                </a:schemeClr>
              </a:gs>
              <a:gs pos="100000">
                <a:srgbClr val="C8BDF0"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07254" y="4625948"/>
            <a:ext cx="1773557" cy="9540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207253" y="4444770"/>
            <a:ext cx="1192922" cy="1811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2554114" y="5985874"/>
            <a:ext cx="1773557" cy="25936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554113" y="5804696"/>
            <a:ext cx="1192922" cy="1811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380999" y="2108352"/>
            <a:ext cx="2497668" cy="18594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80998" y="1927173"/>
            <a:ext cx="1192922" cy="1811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4579618" y="5508864"/>
            <a:ext cx="1773557" cy="27771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4579617" y="5327686"/>
            <a:ext cx="1192922" cy="1811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780556" y="770725"/>
            <a:ext cx="2966479" cy="9540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780555" y="589547"/>
            <a:ext cx="1192922" cy="1811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4808219" y="2865738"/>
            <a:ext cx="1773557" cy="19709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4808218" y="2684560"/>
            <a:ext cx="1192922" cy="1811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accent6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083733" y="5579967"/>
            <a:ext cx="668867" cy="468659"/>
          </a:xfrm>
          <a:prstGeom prst="line">
            <a:avLst/>
          </a:prstGeom>
          <a:ln w="44450" cap="rnd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endCxn id="19" idx="0"/>
          </p:cNvCxnSpPr>
          <p:nvPr/>
        </p:nvCxnSpPr>
        <p:spPr>
          <a:xfrm>
            <a:off x="2427392" y="5237273"/>
            <a:ext cx="723182" cy="567423"/>
          </a:xfrm>
          <a:prstGeom prst="line">
            <a:avLst/>
          </a:prstGeom>
          <a:ln w="44450" cap="rnd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209800" y="3955814"/>
            <a:ext cx="792695" cy="611892"/>
          </a:xfrm>
          <a:prstGeom prst="line">
            <a:avLst/>
          </a:prstGeom>
          <a:ln w="44450" cap="rnd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81387" y="4153027"/>
            <a:ext cx="1270487" cy="1180968"/>
          </a:xfrm>
          <a:prstGeom prst="line">
            <a:avLst/>
          </a:prstGeom>
          <a:ln w="44450" cap="rnd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071112" y="1659173"/>
            <a:ext cx="668867" cy="468659"/>
          </a:xfrm>
          <a:prstGeom prst="line">
            <a:avLst/>
          </a:prstGeom>
          <a:ln w="44450" cap="rnd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743055" y="2129117"/>
            <a:ext cx="225525" cy="1268226"/>
          </a:xfrm>
          <a:prstGeom prst="line">
            <a:avLst/>
          </a:prstGeom>
          <a:ln w="44450" cap="rnd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404679" y="1798352"/>
            <a:ext cx="105832" cy="911133"/>
          </a:xfrm>
          <a:prstGeom prst="line">
            <a:avLst/>
          </a:prstGeom>
          <a:ln w="44450" cap="rnd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63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1289</TotalTime>
  <Words>577</Words>
  <Application>Microsoft Office PowerPoint</Application>
  <PresentationFormat>Letter Paper (8.5x11 in)</PresentationFormat>
  <Paragraphs>216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Jarboe, Madeline</dc:creator>
  <cp:lastModifiedBy>Jarboe, Madeline</cp:lastModifiedBy>
  <cp:revision>166</cp:revision>
  <dcterms:created xsi:type="dcterms:W3CDTF">2018-05-03T18:47:30Z</dcterms:created>
  <dcterms:modified xsi:type="dcterms:W3CDTF">2018-05-15T16:45:12Z</dcterms:modified>
</cp:coreProperties>
</file>